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1" r:id="rId5"/>
    <p:sldId id="26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CC"/>
    <a:srgbClr val="FFCCFF"/>
    <a:srgbClr val="CCFFFF"/>
    <a:srgbClr val="CCFF33"/>
    <a:srgbClr val="FFFFCC"/>
    <a:srgbClr val="99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3" autoAdjust="0"/>
    <p:restoredTop sz="94127" autoAdjust="0"/>
  </p:normalViewPr>
  <p:slideViewPr>
    <p:cSldViewPr snapToGrid="0">
      <p:cViewPr varScale="1">
        <p:scale>
          <a:sx n="56" d="100"/>
          <a:sy n="5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1F5B0-14A7-43C5-B57B-8015DC26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9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D02D-0410-4342-AB11-73B18F1F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5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0DE7-99E8-4DB4-A0E6-FD4F7F15E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6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6A07-4E00-432E-A88C-474108490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77F3-2E9B-4F4A-BD66-18023C9A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14EFB-FE03-4687-BF34-167EDADC7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4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A173-91D4-4EAA-9701-C85EA258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BECC-AC04-4890-A392-EB8659B60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DCDC9-0F56-4641-B91F-1FF2C4BA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0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799B-53CC-4F18-9859-033E558D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5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4C57-B6D6-469B-9793-C8EF09E89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5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CE92C9-ACD4-4A3A-8E76-CCA7E992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668588" y="2854325"/>
            <a:ext cx="3954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Meiosis </a:t>
            </a:r>
            <a:r>
              <a:rPr lang="en-US" altLang="en-US" sz="1800" dirty="0" smtClean="0"/>
              <a:t>Phases for Cut &amp;Paste ppt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862263" y="3595688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741613" y="144463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693988" y="163513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-2090586">
            <a:off x="5273675" y="2178050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 rot="2914261">
            <a:off x="3574256" y="408782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763963" y="2773363"/>
            <a:ext cx="115887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 rot="-5400000">
            <a:off x="3146425" y="1504950"/>
            <a:ext cx="184150" cy="171450"/>
            <a:chOff x="384" y="2976"/>
            <a:chExt cx="192" cy="192"/>
          </a:xfrm>
        </p:grpSpPr>
        <p:sp>
          <p:nvSpPr>
            <p:cNvPr id="14423" name="Rectangle 9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4" name="Rectangle 10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 rot="-5400000">
            <a:off x="5472113" y="1546225"/>
            <a:ext cx="184150" cy="171450"/>
            <a:chOff x="384" y="2976"/>
            <a:chExt cx="192" cy="192"/>
          </a:xfrm>
        </p:grpSpPr>
        <p:sp>
          <p:nvSpPr>
            <p:cNvPr id="14421" name="Rectangle 12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22" name="Rectangle 13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3317875" y="1095375"/>
            <a:ext cx="481013" cy="995363"/>
            <a:chOff x="2400" y="2982"/>
            <a:chExt cx="303" cy="627"/>
          </a:xfrm>
        </p:grpSpPr>
        <p:sp>
          <p:nvSpPr>
            <p:cNvPr id="14417" name="Freeform 15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Freeform 16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Freeform 17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Freeform 18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 flipH="1">
            <a:off x="4992688" y="1095375"/>
            <a:ext cx="481012" cy="995363"/>
            <a:chOff x="2400" y="2982"/>
            <a:chExt cx="303" cy="627"/>
          </a:xfrm>
        </p:grpSpPr>
        <p:sp>
          <p:nvSpPr>
            <p:cNvPr id="14413" name="Freeform 20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21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22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Freeform 23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4" name="Freeform 24"/>
          <p:cNvSpPr>
            <a:spLocks/>
          </p:cNvSpPr>
          <p:nvPr/>
        </p:nvSpPr>
        <p:spPr bwMode="auto">
          <a:xfrm rot="283881" flipH="1">
            <a:off x="4535488" y="766763"/>
            <a:ext cx="288925" cy="84137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 rot="3020584">
            <a:off x="3589338" y="1096963"/>
            <a:ext cx="808037" cy="198437"/>
            <a:chOff x="1009" y="2068"/>
            <a:chExt cx="634" cy="157"/>
          </a:xfrm>
        </p:grpSpPr>
        <p:sp>
          <p:nvSpPr>
            <p:cNvPr id="14411" name="Freeform 26"/>
            <p:cNvSpPr>
              <a:spLocks/>
            </p:cNvSpPr>
            <p:nvPr/>
          </p:nvSpPr>
          <p:spPr bwMode="auto">
            <a:xfrm rot="-4773755">
              <a:off x="1247" y="183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27"/>
            <p:cNvSpPr>
              <a:spLocks noChangeShapeType="1"/>
            </p:cNvSpPr>
            <p:nvPr/>
          </p:nvSpPr>
          <p:spPr bwMode="auto">
            <a:xfrm rot="18885198" flipH="1">
              <a:off x="1473" y="2132"/>
              <a:ext cx="82" cy="86"/>
            </a:xfrm>
            <a:prstGeom prst="line">
              <a:avLst/>
            </a:prstGeom>
            <a:noFill/>
            <a:ln w="1079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8" name="Freeform 28"/>
          <p:cNvSpPr>
            <a:spLocks/>
          </p:cNvSpPr>
          <p:nvPr/>
        </p:nvSpPr>
        <p:spPr bwMode="auto">
          <a:xfrm rot="-242915">
            <a:off x="3960813" y="1819275"/>
            <a:ext cx="98425" cy="427038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4656138" y="1822450"/>
            <a:ext cx="160337" cy="428625"/>
            <a:chOff x="1348" y="1699"/>
            <a:chExt cx="126" cy="339"/>
          </a:xfrm>
        </p:grpSpPr>
        <p:sp>
          <p:nvSpPr>
            <p:cNvPr id="14409" name="Freeform 30"/>
            <p:cNvSpPr>
              <a:spLocks/>
            </p:cNvSpPr>
            <p:nvPr/>
          </p:nvSpPr>
          <p:spPr bwMode="auto">
            <a:xfrm rot="1794138" flipH="1">
              <a:off x="1348" y="1699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31"/>
            <p:cNvSpPr>
              <a:spLocks noChangeShapeType="1"/>
            </p:cNvSpPr>
            <p:nvPr/>
          </p:nvSpPr>
          <p:spPr bwMode="auto">
            <a:xfrm>
              <a:off x="1436" y="1752"/>
              <a:ext cx="38" cy="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2814638" y="3609975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5393" name="Group 33"/>
          <p:cNvGrpSpPr>
            <a:grpSpLocks/>
          </p:cNvGrpSpPr>
          <p:nvPr/>
        </p:nvGrpSpPr>
        <p:grpSpPr bwMode="auto">
          <a:xfrm rot="-5400000">
            <a:off x="3186113" y="5048250"/>
            <a:ext cx="184150" cy="171450"/>
            <a:chOff x="384" y="2976"/>
            <a:chExt cx="192" cy="192"/>
          </a:xfrm>
        </p:grpSpPr>
        <p:sp>
          <p:nvSpPr>
            <p:cNvPr id="14407" name="Rectangle 34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08" name="Rectangle 35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96" name="Group 36"/>
          <p:cNvGrpSpPr>
            <a:grpSpLocks/>
          </p:cNvGrpSpPr>
          <p:nvPr/>
        </p:nvGrpSpPr>
        <p:grpSpPr bwMode="auto">
          <a:xfrm rot="-5400000">
            <a:off x="5505450" y="5102225"/>
            <a:ext cx="184150" cy="171450"/>
            <a:chOff x="384" y="2976"/>
            <a:chExt cx="192" cy="192"/>
          </a:xfrm>
        </p:grpSpPr>
        <p:sp>
          <p:nvSpPr>
            <p:cNvPr id="14405" name="Rectangle 37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06" name="Rectangle 38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99" name="Group 39"/>
          <p:cNvGrpSpPr>
            <a:grpSpLocks/>
          </p:cNvGrpSpPr>
          <p:nvPr/>
        </p:nvGrpSpPr>
        <p:grpSpPr bwMode="auto">
          <a:xfrm>
            <a:off x="3357563" y="4638675"/>
            <a:ext cx="481012" cy="995363"/>
            <a:chOff x="2400" y="2982"/>
            <a:chExt cx="303" cy="627"/>
          </a:xfrm>
        </p:grpSpPr>
        <p:sp>
          <p:nvSpPr>
            <p:cNvPr id="14401" name="Freeform 40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41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42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43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04" name="Group 44"/>
          <p:cNvGrpSpPr>
            <a:grpSpLocks/>
          </p:cNvGrpSpPr>
          <p:nvPr/>
        </p:nvGrpSpPr>
        <p:grpSpPr bwMode="auto">
          <a:xfrm flipH="1">
            <a:off x="4984750" y="4638675"/>
            <a:ext cx="481013" cy="995363"/>
            <a:chOff x="2400" y="2982"/>
            <a:chExt cx="303" cy="627"/>
          </a:xfrm>
        </p:grpSpPr>
        <p:sp>
          <p:nvSpPr>
            <p:cNvPr id="14397" name="Freeform 45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46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47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48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9" name="Freeform 49"/>
          <p:cNvSpPr>
            <a:spLocks/>
          </p:cNvSpPr>
          <p:nvPr/>
        </p:nvSpPr>
        <p:spPr bwMode="auto">
          <a:xfrm rot="283881" flipH="1">
            <a:off x="4527550" y="4310063"/>
            <a:ext cx="288925" cy="84137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410" name="Group 50"/>
          <p:cNvGrpSpPr>
            <a:grpSpLocks/>
          </p:cNvGrpSpPr>
          <p:nvPr/>
        </p:nvGrpSpPr>
        <p:grpSpPr bwMode="auto">
          <a:xfrm rot="3020584">
            <a:off x="3629025" y="4640263"/>
            <a:ext cx="808037" cy="198438"/>
            <a:chOff x="1009" y="2068"/>
            <a:chExt cx="634" cy="157"/>
          </a:xfrm>
        </p:grpSpPr>
        <p:sp>
          <p:nvSpPr>
            <p:cNvPr id="14395" name="Freeform 51"/>
            <p:cNvSpPr>
              <a:spLocks/>
            </p:cNvSpPr>
            <p:nvPr/>
          </p:nvSpPr>
          <p:spPr bwMode="auto">
            <a:xfrm rot="-4773755">
              <a:off x="1247" y="183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52"/>
            <p:cNvSpPr>
              <a:spLocks noChangeShapeType="1"/>
            </p:cNvSpPr>
            <p:nvPr/>
          </p:nvSpPr>
          <p:spPr bwMode="auto">
            <a:xfrm rot="18885198" flipH="1">
              <a:off x="1473" y="2132"/>
              <a:ext cx="82" cy="86"/>
            </a:xfrm>
            <a:prstGeom prst="line">
              <a:avLst/>
            </a:prstGeom>
            <a:noFill/>
            <a:ln w="1079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3" name="Freeform 53"/>
          <p:cNvSpPr>
            <a:spLocks/>
          </p:cNvSpPr>
          <p:nvPr/>
        </p:nvSpPr>
        <p:spPr bwMode="auto">
          <a:xfrm rot="1794138" flipH="1">
            <a:off x="3973513" y="5365750"/>
            <a:ext cx="98425" cy="42862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414" name="Group 54"/>
          <p:cNvGrpSpPr>
            <a:grpSpLocks/>
          </p:cNvGrpSpPr>
          <p:nvPr/>
        </p:nvGrpSpPr>
        <p:grpSpPr bwMode="auto">
          <a:xfrm>
            <a:off x="4675188" y="5362575"/>
            <a:ext cx="104775" cy="427038"/>
            <a:chOff x="2745" y="3378"/>
            <a:chExt cx="66" cy="269"/>
          </a:xfrm>
        </p:grpSpPr>
        <p:sp>
          <p:nvSpPr>
            <p:cNvPr id="14393" name="Freeform 55"/>
            <p:cNvSpPr>
              <a:spLocks/>
            </p:cNvSpPr>
            <p:nvPr/>
          </p:nvSpPr>
          <p:spPr bwMode="auto">
            <a:xfrm rot="-242915">
              <a:off x="2745" y="3378"/>
              <a:ext cx="62" cy="269"/>
            </a:xfrm>
            <a:custGeom>
              <a:avLst/>
              <a:gdLst>
                <a:gd name="T0" fmla="*/ 2 w 77"/>
                <a:gd name="T1" fmla="*/ 141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47 h 267"/>
                <a:gd name="T16" fmla="*/ 2 w 77"/>
                <a:gd name="T17" fmla="*/ 172 h 267"/>
                <a:gd name="T18" fmla="*/ 2 w 77"/>
                <a:gd name="T19" fmla="*/ 193 h 267"/>
                <a:gd name="T20" fmla="*/ 2 w 77"/>
                <a:gd name="T21" fmla="*/ 219 h 267"/>
                <a:gd name="T22" fmla="*/ 2 w 77"/>
                <a:gd name="T23" fmla="*/ 256 h 267"/>
                <a:gd name="T24" fmla="*/ 2 w 77"/>
                <a:gd name="T25" fmla="*/ 299 h 267"/>
                <a:gd name="T26" fmla="*/ 2 w 77"/>
                <a:gd name="T27" fmla="*/ 301 h 267"/>
                <a:gd name="T28" fmla="*/ 2 w 77"/>
                <a:gd name="T29" fmla="*/ 283 h 267"/>
                <a:gd name="T30" fmla="*/ 2 w 77"/>
                <a:gd name="T31" fmla="*/ 181 h 267"/>
                <a:gd name="T32" fmla="*/ 2 w 77"/>
                <a:gd name="T33" fmla="*/ 141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56"/>
            <p:cNvSpPr>
              <a:spLocks noChangeShapeType="1"/>
            </p:cNvSpPr>
            <p:nvPr/>
          </p:nvSpPr>
          <p:spPr bwMode="auto">
            <a:xfrm flipV="1">
              <a:off x="2760" y="3585"/>
              <a:ext cx="51" cy="6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17" name="Oval 57"/>
          <p:cNvSpPr>
            <a:spLocks noChangeArrowheads="1"/>
          </p:cNvSpPr>
          <p:nvPr/>
        </p:nvSpPr>
        <p:spPr bwMode="auto">
          <a:xfrm rot="4964604">
            <a:off x="3049588" y="23098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5121275" y="588963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20" name="Oval 60"/>
          <p:cNvSpPr>
            <a:spLocks noChangeArrowheads="1"/>
          </p:cNvSpPr>
          <p:nvPr/>
        </p:nvSpPr>
        <p:spPr bwMode="auto">
          <a:xfrm rot="-2090586">
            <a:off x="5399088" y="5629275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21" name="Oval 61"/>
          <p:cNvSpPr>
            <a:spLocks noChangeArrowheads="1"/>
          </p:cNvSpPr>
          <p:nvPr/>
        </p:nvSpPr>
        <p:spPr bwMode="auto">
          <a:xfrm rot="2914261">
            <a:off x="3699669" y="3860007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3889375" y="62245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23" name="Oval 63"/>
          <p:cNvSpPr>
            <a:spLocks noChangeArrowheads="1"/>
          </p:cNvSpPr>
          <p:nvPr/>
        </p:nvSpPr>
        <p:spPr bwMode="auto">
          <a:xfrm rot="4964604">
            <a:off x="3086100" y="57769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292725" y="41290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5461" name="Group 101"/>
          <p:cNvGrpSpPr>
            <a:grpSpLocks/>
          </p:cNvGrpSpPr>
          <p:nvPr/>
        </p:nvGrpSpPr>
        <p:grpSpPr bwMode="auto">
          <a:xfrm rot="-303102">
            <a:off x="2460625" y="4183063"/>
            <a:ext cx="1257300" cy="1728787"/>
            <a:chOff x="320" y="2643"/>
            <a:chExt cx="792" cy="1089"/>
          </a:xfrm>
        </p:grpSpPr>
        <p:sp>
          <p:nvSpPr>
            <p:cNvPr id="14388" name="Freeform 96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97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98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99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100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462" name="Group 102"/>
          <p:cNvGrpSpPr>
            <a:grpSpLocks/>
          </p:cNvGrpSpPr>
          <p:nvPr/>
        </p:nvGrpSpPr>
        <p:grpSpPr bwMode="auto">
          <a:xfrm>
            <a:off x="4835525" y="4203700"/>
            <a:ext cx="1257300" cy="1728788"/>
            <a:chOff x="320" y="2643"/>
            <a:chExt cx="792" cy="1089"/>
          </a:xfrm>
        </p:grpSpPr>
        <p:sp>
          <p:nvSpPr>
            <p:cNvPr id="14383" name="Freeform 103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104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105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106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Oval 107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468" name="Group 108"/>
          <p:cNvGrpSpPr>
            <a:grpSpLocks/>
          </p:cNvGrpSpPr>
          <p:nvPr/>
        </p:nvGrpSpPr>
        <p:grpSpPr bwMode="auto">
          <a:xfrm rot="-227167">
            <a:off x="2479675" y="669925"/>
            <a:ext cx="1257300" cy="1728788"/>
            <a:chOff x="320" y="2643"/>
            <a:chExt cx="792" cy="1089"/>
          </a:xfrm>
        </p:grpSpPr>
        <p:sp>
          <p:nvSpPr>
            <p:cNvPr id="14378" name="Freeform 109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110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111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112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Oval 113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474" name="Group 114"/>
          <p:cNvGrpSpPr>
            <a:grpSpLocks/>
          </p:cNvGrpSpPr>
          <p:nvPr/>
        </p:nvGrpSpPr>
        <p:grpSpPr bwMode="auto">
          <a:xfrm>
            <a:off x="4816475" y="684213"/>
            <a:ext cx="1257300" cy="1728787"/>
            <a:chOff x="320" y="2643"/>
            <a:chExt cx="792" cy="1089"/>
          </a:xfrm>
        </p:grpSpPr>
        <p:sp>
          <p:nvSpPr>
            <p:cNvPr id="14373" name="Freeform 115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116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117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118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Oval 119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98366" y="132324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TELOPHASE 2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8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10" dur="2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12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14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16" dur="2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18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20" dur="2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22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24" dur="20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26" dur="20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28" dur="20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3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81 0.00185 0.07361 0.00833 0.11042 0.00833 " pathEditMode="relative" ptsTypes="fA">
                                      <p:cBhvr>
                                        <p:cTn id="32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3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3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38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40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42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44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46" dur="2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48" dur="2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50" dur="2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52" dur="20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54" dur="2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56" dur="2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58" dur="20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60" dur="20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62" dur="2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83 0.00926 -0.04357 -0.00439 -0.06458 -0.00833 C -0.07708 -0.01064 -0.08958 -0.01203 -0.10208 -0.01389 C -0.13264 -0.00926 -0.12343 -0.01435 -0.11458 -0.00833 C -0.11371 -0.00764 -0.11319 -0.00648 -0.1125 -0.00555 " pathEditMode="relative" ptsTypes="ffffA">
                                      <p:cBhvr>
                                        <p:cTn id="64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30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3000"/>
                                        <p:tgtEl>
                                          <p:spTgt spid="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30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30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 animBg="1"/>
      <p:bldP spid="15384" grpId="0" animBg="1"/>
      <p:bldP spid="15388" grpId="0" animBg="1"/>
      <p:bldP spid="15392" grpId="0" animBg="1"/>
      <p:bldP spid="15409" grpId="0" animBg="1"/>
      <p:bldP spid="15413" grpId="0" animBg="1"/>
      <p:bldP spid="15417" grpId="0" animBg="1"/>
      <p:bldP spid="15418" grpId="0" animBg="1"/>
      <p:bldP spid="15420" grpId="0" animBg="1"/>
      <p:bldP spid="15421" grpId="0" animBg="1"/>
      <p:bldP spid="15422" grpId="0" animBg="1"/>
      <p:bldP spid="15423" grpId="0" animBg="1"/>
      <p:bldP spid="154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715963" y="3595688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Oval 32"/>
          <p:cNvSpPr>
            <a:spLocks noChangeArrowheads="1"/>
          </p:cNvSpPr>
          <p:nvPr/>
        </p:nvSpPr>
        <p:spPr bwMode="auto">
          <a:xfrm>
            <a:off x="4325938" y="3609975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5364" name="Group 33"/>
          <p:cNvGrpSpPr>
            <a:grpSpLocks/>
          </p:cNvGrpSpPr>
          <p:nvPr/>
        </p:nvGrpSpPr>
        <p:grpSpPr bwMode="auto">
          <a:xfrm rot="-5400000">
            <a:off x="1311275" y="5008563"/>
            <a:ext cx="184150" cy="171450"/>
            <a:chOff x="384" y="2976"/>
            <a:chExt cx="192" cy="192"/>
          </a:xfrm>
        </p:grpSpPr>
        <p:sp>
          <p:nvSpPr>
            <p:cNvPr id="15441" name="Rectangle 34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42" name="Rectangle 35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65" name="Group 36"/>
          <p:cNvGrpSpPr>
            <a:grpSpLocks/>
          </p:cNvGrpSpPr>
          <p:nvPr/>
        </p:nvGrpSpPr>
        <p:grpSpPr bwMode="auto">
          <a:xfrm rot="-5400000">
            <a:off x="6764338" y="5022850"/>
            <a:ext cx="184150" cy="171450"/>
            <a:chOff x="384" y="2976"/>
            <a:chExt cx="192" cy="192"/>
          </a:xfrm>
        </p:grpSpPr>
        <p:sp>
          <p:nvSpPr>
            <p:cNvPr id="15439" name="Rectangle 37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40" name="Rectangle 38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67" name="Oval 60"/>
          <p:cNvSpPr>
            <a:spLocks noChangeArrowheads="1"/>
          </p:cNvSpPr>
          <p:nvPr/>
        </p:nvSpPr>
        <p:spPr bwMode="auto">
          <a:xfrm rot="-2090586">
            <a:off x="6353175" y="6145213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Oval 61"/>
          <p:cNvSpPr>
            <a:spLocks noChangeArrowheads="1"/>
          </p:cNvSpPr>
          <p:nvPr/>
        </p:nvSpPr>
        <p:spPr bwMode="auto">
          <a:xfrm rot="2914261">
            <a:off x="3229769" y="4218782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9" name="Rectangle 62"/>
          <p:cNvSpPr>
            <a:spLocks noChangeArrowheads="1"/>
          </p:cNvSpPr>
          <p:nvPr/>
        </p:nvSpPr>
        <p:spPr bwMode="auto">
          <a:xfrm>
            <a:off x="2797175" y="6130925"/>
            <a:ext cx="115888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0" name="Oval 63"/>
          <p:cNvSpPr>
            <a:spLocks noChangeArrowheads="1"/>
          </p:cNvSpPr>
          <p:nvPr/>
        </p:nvSpPr>
        <p:spPr bwMode="auto">
          <a:xfrm rot="4964604">
            <a:off x="1144588" y="5895975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1" name="Rectangle 64"/>
          <p:cNvSpPr>
            <a:spLocks noChangeArrowheads="1"/>
          </p:cNvSpPr>
          <p:nvPr/>
        </p:nvSpPr>
        <p:spPr bwMode="auto">
          <a:xfrm>
            <a:off x="6737350" y="4049713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449" name="Group 65"/>
          <p:cNvGrpSpPr>
            <a:grpSpLocks/>
          </p:cNvGrpSpPr>
          <p:nvPr/>
        </p:nvGrpSpPr>
        <p:grpSpPr bwMode="auto">
          <a:xfrm rot="-303102">
            <a:off x="1673225" y="4289425"/>
            <a:ext cx="1257300" cy="1728788"/>
            <a:chOff x="320" y="2643"/>
            <a:chExt cx="792" cy="1089"/>
          </a:xfrm>
        </p:grpSpPr>
        <p:sp>
          <p:nvSpPr>
            <p:cNvPr id="15434" name="Freeform 66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Freeform 67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Freeform 68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Freeform 69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Oval 70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455" name="Group 71"/>
          <p:cNvGrpSpPr>
            <a:grpSpLocks/>
          </p:cNvGrpSpPr>
          <p:nvPr/>
        </p:nvGrpSpPr>
        <p:grpSpPr bwMode="auto">
          <a:xfrm>
            <a:off x="5194300" y="4391025"/>
            <a:ext cx="1257300" cy="1728788"/>
            <a:chOff x="320" y="2643"/>
            <a:chExt cx="792" cy="1089"/>
          </a:xfrm>
        </p:grpSpPr>
        <p:sp>
          <p:nvSpPr>
            <p:cNvPr id="15429" name="Freeform 72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Freeform 73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74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Freeform 75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Oval 76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74" name="Rectangle 118"/>
          <p:cNvSpPr>
            <a:spLocks noChangeArrowheads="1"/>
          </p:cNvSpPr>
          <p:nvPr/>
        </p:nvSpPr>
        <p:spPr bwMode="auto">
          <a:xfrm>
            <a:off x="4530725" y="52339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5" name="Rectangle 119"/>
          <p:cNvSpPr>
            <a:spLocks noChangeArrowheads="1"/>
          </p:cNvSpPr>
          <p:nvPr/>
        </p:nvSpPr>
        <p:spPr bwMode="auto">
          <a:xfrm>
            <a:off x="1319213" y="4400550"/>
            <a:ext cx="115887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6" name="Oval 120"/>
          <p:cNvSpPr>
            <a:spLocks noChangeArrowheads="1"/>
          </p:cNvSpPr>
          <p:nvPr/>
        </p:nvSpPr>
        <p:spPr bwMode="auto">
          <a:xfrm rot="-2090586">
            <a:off x="5008563" y="3990975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7" name="Oval 121"/>
          <p:cNvSpPr>
            <a:spLocks noChangeArrowheads="1"/>
          </p:cNvSpPr>
          <p:nvPr/>
        </p:nvSpPr>
        <p:spPr bwMode="auto">
          <a:xfrm>
            <a:off x="1046163" y="152400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78" name="Oval 122"/>
          <p:cNvSpPr>
            <a:spLocks noChangeArrowheads="1"/>
          </p:cNvSpPr>
          <p:nvPr/>
        </p:nvSpPr>
        <p:spPr bwMode="auto">
          <a:xfrm>
            <a:off x="4656138" y="166688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5379" name="Group 123"/>
          <p:cNvGrpSpPr>
            <a:grpSpLocks/>
          </p:cNvGrpSpPr>
          <p:nvPr/>
        </p:nvGrpSpPr>
        <p:grpSpPr bwMode="auto">
          <a:xfrm rot="-5400000">
            <a:off x="1641475" y="1565275"/>
            <a:ext cx="184150" cy="171450"/>
            <a:chOff x="384" y="2976"/>
            <a:chExt cx="192" cy="192"/>
          </a:xfrm>
        </p:grpSpPr>
        <p:sp>
          <p:nvSpPr>
            <p:cNvPr id="15427" name="Rectangle 124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28" name="Rectangle 125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380" name="Group 126"/>
          <p:cNvGrpSpPr>
            <a:grpSpLocks/>
          </p:cNvGrpSpPr>
          <p:nvPr/>
        </p:nvGrpSpPr>
        <p:grpSpPr bwMode="auto">
          <a:xfrm rot="-5400000">
            <a:off x="7094538" y="1579563"/>
            <a:ext cx="184150" cy="171450"/>
            <a:chOff x="384" y="2976"/>
            <a:chExt cx="192" cy="192"/>
          </a:xfrm>
        </p:grpSpPr>
        <p:sp>
          <p:nvSpPr>
            <p:cNvPr id="15425" name="Rectangle 127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26" name="Rectangle 128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81" name="Oval 129"/>
          <p:cNvSpPr>
            <a:spLocks noChangeArrowheads="1"/>
          </p:cNvSpPr>
          <p:nvPr/>
        </p:nvSpPr>
        <p:spPr bwMode="auto">
          <a:xfrm rot="-2090586">
            <a:off x="6683375" y="2701925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2" name="Oval 130"/>
          <p:cNvSpPr>
            <a:spLocks noChangeArrowheads="1"/>
          </p:cNvSpPr>
          <p:nvPr/>
        </p:nvSpPr>
        <p:spPr bwMode="auto">
          <a:xfrm rot="2914261">
            <a:off x="3559969" y="775494"/>
            <a:ext cx="395288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3" name="Rectangle 131"/>
          <p:cNvSpPr>
            <a:spLocks noChangeArrowheads="1"/>
          </p:cNvSpPr>
          <p:nvPr/>
        </p:nvSpPr>
        <p:spPr bwMode="auto">
          <a:xfrm>
            <a:off x="3127375" y="268763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4" name="Oval 132"/>
          <p:cNvSpPr>
            <a:spLocks noChangeArrowheads="1"/>
          </p:cNvSpPr>
          <p:nvPr/>
        </p:nvSpPr>
        <p:spPr bwMode="auto">
          <a:xfrm rot="4964604">
            <a:off x="1474788" y="2452688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5" name="Rectangle 133"/>
          <p:cNvSpPr>
            <a:spLocks noChangeArrowheads="1"/>
          </p:cNvSpPr>
          <p:nvPr/>
        </p:nvSpPr>
        <p:spPr bwMode="auto">
          <a:xfrm>
            <a:off x="7067550" y="606425"/>
            <a:ext cx="115888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518" name="Group 134"/>
          <p:cNvGrpSpPr>
            <a:grpSpLocks/>
          </p:cNvGrpSpPr>
          <p:nvPr/>
        </p:nvGrpSpPr>
        <p:grpSpPr bwMode="auto">
          <a:xfrm rot="-303102">
            <a:off x="2003425" y="846138"/>
            <a:ext cx="1257300" cy="1728787"/>
            <a:chOff x="320" y="2643"/>
            <a:chExt cx="792" cy="1089"/>
          </a:xfrm>
        </p:grpSpPr>
        <p:sp>
          <p:nvSpPr>
            <p:cNvPr id="15420" name="Freeform 135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Freeform 136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137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138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Oval 139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524" name="Group 140"/>
          <p:cNvGrpSpPr>
            <a:grpSpLocks/>
          </p:cNvGrpSpPr>
          <p:nvPr/>
        </p:nvGrpSpPr>
        <p:grpSpPr bwMode="auto">
          <a:xfrm>
            <a:off x="5524500" y="947738"/>
            <a:ext cx="1257300" cy="1728787"/>
            <a:chOff x="320" y="2643"/>
            <a:chExt cx="792" cy="1089"/>
          </a:xfrm>
        </p:grpSpPr>
        <p:sp>
          <p:nvSpPr>
            <p:cNvPr id="15415" name="Freeform 141"/>
            <p:cNvSpPr>
              <a:spLocks/>
            </p:cNvSpPr>
            <p:nvPr/>
          </p:nvSpPr>
          <p:spPr bwMode="auto">
            <a:xfrm rot="709284">
              <a:off x="439" y="2855"/>
              <a:ext cx="536" cy="753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142"/>
            <p:cNvSpPr>
              <a:spLocks/>
            </p:cNvSpPr>
            <p:nvPr/>
          </p:nvSpPr>
          <p:spPr bwMode="auto">
            <a:xfrm>
              <a:off x="440" y="2870"/>
              <a:ext cx="498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143"/>
            <p:cNvSpPr>
              <a:spLocks/>
            </p:cNvSpPr>
            <p:nvPr/>
          </p:nvSpPr>
          <p:spPr bwMode="auto">
            <a:xfrm rot="2627997">
              <a:off x="515" y="2811"/>
              <a:ext cx="497" cy="714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Freeform 144"/>
            <p:cNvSpPr>
              <a:spLocks/>
            </p:cNvSpPr>
            <p:nvPr/>
          </p:nvSpPr>
          <p:spPr bwMode="auto">
            <a:xfrm rot="-3800515">
              <a:off x="355" y="2871"/>
              <a:ext cx="644" cy="552"/>
            </a:xfrm>
            <a:custGeom>
              <a:avLst/>
              <a:gdLst>
                <a:gd name="T0" fmla="*/ 0 w 1339"/>
                <a:gd name="T1" fmla="*/ 0 h 1453"/>
                <a:gd name="T2" fmla="*/ 0 w 1339"/>
                <a:gd name="T3" fmla="*/ 0 h 1453"/>
                <a:gd name="T4" fmla="*/ 0 w 1339"/>
                <a:gd name="T5" fmla="*/ 0 h 1453"/>
                <a:gd name="T6" fmla="*/ 0 w 1339"/>
                <a:gd name="T7" fmla="*/ 0 h 1453"/>
                <a:gd name="T8" fmla="*/ 0 w 1339"/>
                <a:gd name="T9" fmla="*/ 0 h 1453"/>
                <a:gd name="T10" fmla="*/ 0 w 1339"/>
                <a:gd name="T11" fmla="*/ 0 h 1453"/>
                <a:gd name="T12" fmla="*/ 0 w 1339"/>
                <a:gd name="T13" fmla="*/ 0 h 1453"/>
                <a:gd name="T14" fmla="*/ 0 w 1339"/>
                <a:gd name="T15" fmla="*/ 0 h 1453"/>
                <a:gd name="T16" fmla="*/ 0 w 1339"/>
                <a:gd name="T17" fmla="*/ 0 h 1453"/>
                <a:gd name="T18" fmla="*/ 0 w 1339"/>
                <a:gd name="T19" fmla="*/ 0 h 1453"/>
                <a:gd name="T20" fmla="*/ 0 w 1339"/>
                <a:gd name="T21" fmla="*/ 0 h 1453"/>
                <a:gd name="T22" fmla="*/ 0 w 1339"/>
                <a:gd name="T23" fmla="*/ 0 h 1453"/>
                <a:gd name="T24" fmla="*/ 0 w 1339"/>
                <a:gd name="T25" fmla="*/ 0 h 1453"/>
                <a:gd name="T26" fmla="*/ 0 w 1339"/>
                <a:gd name="T27" fmla="*/ 0 h 1453"/>
                <a:gd name="T28" fmla="*/ 0 w 1339"/>
                <a:gd name="T29" fmla="*/ 0 h 1453"/>
                <a:gd name="T30" fmla="*/ 0 w 1339"/>
                <a:gd name="T31" fmla="*/ 0 h 1453"/>
                <a:gd name="T32" fmla="*/ 0 w 1339"/>
                <a:gd name="T33" fmla="*/ 0 h 1453"/>
                <a:gd name="T34" fmla="*/ 0 w 1339"/>
                <a:gd name="T35" fmla="*/ 0 h 1453"/>
                <a:gd name="T36" fmla="*/ 0 w 1339"/>
                <a:gd name="T37" fmla="*/ 0 h 1453"/>
                <a:gd name="T38" fmla="*/ 0 w 1339"/>
                <a:gd name="T39" fmla="*/ 0 h 1453"/>
                <a:gd name="T40" fmla="*/ 0 w 1339"/>
                <a:gd name="T41" fmla="*/ 0 h 1453"/>
                <a:gd name="T42" fmla="*/ 0 w 1339"/>
                <a:gd name="T43" fmla="*/ 0 h 1453"/>
                <a:gd name="T44" fmla="*/ 0 w 1339"/>
                <a:gd name="T45" fmla="*/ 0 h 1453"/>
                <a:gd name="T46" fmla="*/ 0 w 1339"/>
                <a:gd name="T47" fmla="*/ 0 h 1453"/>
                <a:gd name="T48" fmla="*/ 0 w 1339"/>
                <a:gd name="T49" fmla="*/ 0 h 1453"/>
                <a:gd name="T50" fmla="*/ 0 w 1339"/>
                <a:gd name="T51" fmla="*/ 0 h 1453"/>
                <a:gd name="T52" fmla="*/ 0 w 1339"/>
                <a:gd name="T53" fmla="*/ 0 h 1453"/>
                <a:gd name="T54" fmla="*/ 0 w 1339"/>
                <a:gd name="T55" fmla="*/ 0 h 1453"/>
                <a:gd name="T56" fmla="*/ 0 w 1339"/>
                <a:gd name="T57" fmla="*/ 0 h 1453"/>
                <a:gd name="T58" fmla="*/ 0 w 1339"/>
                <a:gd name="T59" fmla="*/ 0 h 1453"/>
                <a:gd name="T60" fmla="*/ 0 w 1339"/>
                <a:gd name="T61" fmla="*/ 0 h 1453"/>
                <a:gd name="T62" fmla="*/ 0 w 1339"/>
                <a:gd name="T63" fmla="*/ 0 h 1453"/>
                <a:gd name="T64" fmla="*/ 0 w 1339"/>
                <a:gd name="T65" fmla="*/ 0 h 1453"/>
                <a:gd name="T66" fmla="*/ 0 w 1339"/>
                <a:gd name="T67" fmla="*/ 0 h 1453"/>
                <a:gd name="T68" fmla="*/ 0 w 1339"/>
                <a:gd name="T69" fmla="*/ 0 h 1453"/>
                <a:gd name="T70" fmla="*/ 0 w 1339"/>
                <a:gd name="T71" fmla="*/ 0 h 1453"/>
                <a:gd name="T72" fmla="*/ 0 w 1339"/>
                <a:gd name="T73" fmla="*/ 0 h 1453"/>
                <a:gd name="T74" fmla="*/ 0 w 1339"/>
                <a:gd name="T75" fmla="*/ 0 h 1453"/>
                <a:gd name="T76" fmla="*/ 0 w 1339"/>
                <a:gd name="T77" fmla="*/ 0 h 1453"/>
                <a:gd name="T78" fmla="*/ 0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Oval 145"/>
            <p:cNvSpPr>
              <a:spLocks noChangeArrowheads="1"/>
            </p:cNvSpPr>
            <p:nvPr/>
          </p:nvSpPr>
          <p:spPr bwMode="auto">
            <a:xfrm>
              <a:off x="320" y="264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88" name="Rectangle 146"/>
          <p:cNvSpPr>
            <a:spLocks noChangeArrowheads="1"/>
          </p:cNvSpPr>
          <p:nvPr/>
        </p:nvSpPr>
        <p:spPr bwMode="auto">
          <a:xfrm>
            <a:off x="4860925" y="1790700"/>
            <a:ext cx="115888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89" name="Rectangle 147"/>
          <p:cNvSpPr>
            <a:spLocks noChangeArrowheads="1"/>
          </p:cNvSpPr>
          <p:nvPr/>
        </p:nvSpPr>
        <p:spPr bwMode="auto">
          <a:xfrm>
            <a:off x="1649413" y="957263"/>
            <a:ext cx="115887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90" name="Oval 148"/>
          <p:cNvSpPr>
            <a:spLocks noChangeArrowheads="1"/>
          </p:cNvSpPr>
          <p:nvPr/>
        </p:nvSpPr>
        <p:spPr bwMode="auto">
          <a:xfrm rot="-2090586">
            <a:off x="5338763" y="547688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6480" name="Group 96"/>
          <p:cNvGrpSpPr>
            <a:grpSpLocks/>
          </p:cNvGrpSpPr>
          <p:nvPr/>
        </p:nvGrpSpPr>
        <p:grpSpPr bwMode="auto">
          <a:xfrm>
            <a:off x="1677988" y="4283075"/>
            <a:ext cx="1257300" cy="1728788"/>
            <a:chOff x="-129" y="1880"/>
            <a:chExt cx="792" cy="1089"/>
          </a:xfrm>
        </p:grpSpPr>
        <p:sp>
          <p:nvSpPr>
            <p:cNvPr id="15410" name="Oval 95"/>
            <p:cNvSpPr>
              <a:spLocks noChangeArrowheads="1"/>
            </p:cNvSpPr>
            <p:nvPr/>
          </p:nvSpPr>
          <p:spPr bwMode="auto">
            <a:xfrm rot="-303102">
              <a:off x="-129" y="1880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5411" name="Group 50"/>
            <p:cNvGrpSpPr>
              <a:grpSpLocks/>
            </p:cNvGrpSpPr>
            <p:nvPr/>
          </p:nvGrpSpPr>
          <p:grpSpPr bwMode="auto">
            <a:xfrm rot="3020584">
              <a:off x="-9" y="2198"/>
              <a:ext cx="509" cy="125"/>
              <a:chOff x="1009" y="2068"/>
              <a:chExt cx="634" cy="157"/>
            </a:xfrm>
          </p:grpSpPr>
          <p:sp>
            <p:nvSpPr>
              <p:cNvPr id="15413" name="Freeform 51"/>
              <p:cNvSpPr>
                <a:spLocks/>
              </p:cNvSpPr>
              <p:nvPr/>
            </p:nvSpPr>
            <p:spPr bwMode="auto">
              <a:xfrm rot="-4773755">
                <a:off x="1247" y="1830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Line 52"/>
              <p:cNvSpPr>
                <a:spLocks noChangeShapeType="1"/>
              </p:cNvSpPr>
              <p:nvPr/>
            </p:nvSpPr>
            <p:spPr bwMode="auto">
              <a:xfrm rot="18885198" flipH="1">
                <a:off x="1473" y="2132"/>
                <a:ext cx="82" cy="86"/>
              </a:xfrm>
              <a:prstGeom prst="line">
                <a:avLst/>
              </a:prstGeom>
              <a:noFill/>
              <a:ln w="1079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12" name="Freeform 53"/>
            <p:cNvSpPr>
              <a:spLocks/>
            </p:cNvSpPr>
            <p:nvPr/>
          </p:nvSpPr>
          <p:spPr bwMode="auto">
            <a:xfrm rot="1794138" flipH="1">
              <a:off x="283" y="2570"/>
              <a:ext cx="62" cy="270"/>
            </a:xfrm>
            <a:custGeom>
              <a:avLst/>
              <a:gdLst>
                <a:gd name="T0" fmla="*/ 2 w 77"/>
                <a:gd name="T1" fmla="*/ 148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60 h 267"/>
                <a:gd name="T16" fmla="*/ 2 w 77"/>
                <a:gd name="T17" fmla="*/ 191 h 267"/>
                <a:gd name="T18" fmla="*/ 2 w 77"/>
                <a:gd name="T19" fmla="*/ 212 h 267"/>
                <a:gd name="T20" fmla="*/ 2 w 77"/>
                <a:gd name="T21" fmla="*/ 232 h 267"/>
                <a:gd name="T22" fmla="*/ 2 w 77"/>
                <a:gd name="T23" fmla="*/ 272 h 267"/>
                <a:gd name="T24" fmla="*/ 2 w 77"/>
                <a:gd name="T25" fmla="*/ 320 h 267"/>
                <a:gd name="T26" fmla="*/ 2 w 77"/>
                <a:gd name="T27" fmla="*/ 322 h 267"/>
                <a:gd name="T28" fmla="*/ 2 w 77"/>
                <a:gd name="T29" fmla="*/ 302 h 267"/>
                <a:gd name="T30" fmla="*/ 2 w 77"/>
                <a:gd name="T31" fmla="*/ 200 h 267"/>
                <a:gd name="T32" fmla="*/ 2 w 77"/>
                <a:gd name="T33" fmla="*/ 148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01" name="Group 117"/>
          <p:cNvGrpSpPr>
            <a:grpSpLocks/>
          </p:cNvGrpSpPr>
          <p:nvPr/>
        </p:nvGrpSpPr>
        <p:grpSpPr bwMode="auto">
          <a:xfrm>
            <a:off x="2001838" y="858838"/>
            <a:ext cx="1257300" cy="1728787"/>
            <a:chOff x="0" y="183"/>
            <a:chExt cx="792" cy="1089"/>
          </a:xfrm>
        </p:grpSpPr>
        <p:sp>
          <p:nvSpPr>
            <p:cNvPr id="15405" name="Oval 98"/>
            <p:cNvSpPr>
              <a:spLocks noChangeArrowheads="1"/>
            </p:cNvSpPr>
            <p:nvPr/>
          </p:nvSpPr>
          <p:spPr bwMode="auto">
            <a:xfrm rot="-303102">
              <a:off x="0" y="183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5406" name="Group 25"/>
            <p:cNvGrpSpPr>
              <a:grpSpLocks/>
            </p:cNvGrpSpPr>
            <p:nvPr/>
          </p:nvGrpSpPr>
          <p:grpSpPr bwMode="auto">
            <a:xfrm rot="3020584">
              <a:off x="183" y="474"/>
              <a:ext cx="509" cy="125"/>
              <a:chOff x="1009" y="2068"/>
              <a:chExt cx="634" cy="157"/>
            </a:xfrm>
          </p:grpSpPr>
          <p:sp>
            <p:nvSpPr>
              <p:cNvPr id="15408" name="Freeform 26"/>
              <p:cNvSpPr>
                <a:spLocks/>
              </p:cNvSpPr>
              <p:nvPr/>
            </p:nvSpPr>
            <p:spPr bwMode="auto">
              <a:xfrm rot="-4773755">
                <a:off x="1247" y="1830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Line 27"/>
              <p:cNvSpPr>
                <a:spLocks noChangeShapeType="1"/>
              </p:cNvSpPr>
              <p:nvPr/>
            </p:nvSpPr>
            <p:spPr bwMode="auto">
              <a:xfrm rot="18885198" flipH="1">
                <a:off x="1473" y="2132"/>
                <a:ext cx="82" cy="86"/>
              </a:xfrm>
              <a:prstGeom prst="line">
                <a:avLst/>
              </a:prstGeom>
              <a:noFill/>
              <a:ln w="10795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7" name="Freeform 28"/>
            <p:cNvSpPr>
              <a:spLocks/>
            </p:cNvSpPr>
            <p:nvPr/>
          </p:nvSpPr>
          <p:spPr bwMode="auto">
            <a:xfrm rot="-242915">
              <a:off x="300" y="787"/>
              <a:ext cx="62" cy="269"/>
            </a:xfrm>
            <a:custGeom>
              <a:avLst/>
              <a:gdLst>
                <a:gd name="T0" fmla="*/ 2 w 77"/>
                <a:gd name="T1" fmla="*/ 141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47 h 267"/>
                <a:gd name="T16" fmla="*/ 2 w 77"/>
                <a:gd name="T17" fmla="*/ 172 h 267"/>
                <a:gd name="T18" fmla="*/ 2 w 77"/>
                <a:gd name="T19" fmla="*/ 193 h 267"/>
                <a:gd name="T20" fmla="*/ 2 w 77"/>
                <a:gd name="T21" fmla="*/ 219 h 267"/>
                <a:gd name="T22" fmla="*/ 2 w 77"/>
                <a:gd name="T23" fmla="*/ 256 h 267"/>
                <a:gd name="T24" fmla="*/ 2 w 77"/>
                <a:gd name="T25" fmla="*/ 299 h 267"/>
                <a:gd name="T26" fmla="*/ 2 w 77"/>
                <a:gd name="T27" fmla="*/ 301 h 267"/>
                <a:gd name="T28" fmla="*/ 2 w 77"/>
                <a:gd name="T29" fmla="*/ 283 h 267"/>
                <a:gd name="T30" fmla="*/ 2 w 77"/>
                <a:gd name="T31" fmla="*/ 181 h 267"/>
                <a:gd name="T32" fmla="*/ 2 w 77"/>
                <a:gd name="T33" fmla="*/ 141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99" name="Group 115"/>
          <p:cNvGrpSpPr>
            <a:grpSpLocks/>
          </p:cNvGrpSpPr>
          <p:nvPr/>
        </p:nvGrpSpPr>
        <p:grpSpPr bwMode="auto">
          <a:xfrm>
            <a:off x="5210175" y="4386263"/>
            <a:ext cx="1257300" cy="1728787"/>
            <a:chOff x="4968" y="3231"/>
            <a:chExt cx="792" cy="1089"/>
          </a:xfrm>
        </p:grpSpPr>
        <p:sp>
          <p:nvSpPr>
            <p:cNvPr id="15400" name="Oval 110"/>
            <p:cNvSpPr>
              <a:spLocks noChangeArrowheads="1"/>
            </p:cNvSpPr>
            <p:nvPr/>
          </p:nvSpPr>
          <p:spPr bwMode="auto">
            <a:xfrm rot="-303102">
              <a:off x="4968" y="3231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1" name="Freeform 49"/>
            <p:cNvSpPr>
              <a:spLocks/>
            </p:cNvSpPr>
            <p:nvPr/>
          </p:nvSpPr>
          <p:spPr bwMode="auto">
            <a:xfrm rot="283881" flipH="1">
              <a:off x="5189" y="3316"/>
              <a:ext cx="182" cy="530"/>
            </a:xfrm>
            <a:custGeom>
              <a:avLst/>
              <a:gdLst>
                <a:gd name="T0" fmla="*/ 185847686 w 77"/>
                <a:gd name="T1" fmla="*/ 55390274 h 267"/>
                <a:gd name="T2" fmla="*/ 0 w 77"/>
                <a:gd name="T3" fmla="*/ 32785379 h 267"/>
                <a:gd name="T4" fmla="*/ 111981461 w 77"/>
                <a:gd name="T5" fmla="*/ 4130899 h 267"/>
                <a:gd name="T6" fmla="*/ 302723699 w 77"/>
                <a:gd name="T7" fmla="*/ 0 h 267"/>
                <a:gd name="T8" fmla="*/ 513504288 w 77"/>
                <a:gd name="T9" fmla="*/ 5060688 h 267"/>
                <a:gd name="T10" fmla="*/ 641584573 w 77"/>
                <a:gd name="T11" fmla="*/ 10973317 h 267"/>
                <a:gd name="T12" fmla="*/ 450843361 w 77"/>
                <a:gd name="T13" fmla="*/ 43238154 h 267"/>
                <a:gd name="T14" fmla="*/ 551237752 w 77"/>
                <a:gd name="T15" fmla="*/ 58103261 h 267"/>
                <a:gd name="T16" fmla="*/ 661341023 w 77"/>
                <a:gd name="T17" fmla="*/ 69545677 h 267"/>
                <a:gd name="T18" fmla="*/ 738451359 w 77"/>
                <a:gd name="T19" fmla="*/ 79048543 h 267"/>
                <a:gd name="T20" fmla="*/ 816228329 w 77"/>
                <a:gd name="T21" fmla="*/ 86773422 h 267"/>
                <a:gd name="T22" fmla="*/ 929074002 w 77"/>
                <a:gd name="T23" fmla="*/ 99171952 h 267"/>
                <a:gd name="T24" fmla="*/ 679313194 w 77"/>
                <a:gd name="T25" fmla="*/ 118584546 h 267"/>
                <a:gd name="T26" fmla="*/ 322767794 w 77"/>
                <a:gd name="T27" fmla="*/ 119468993 h 267"/>
                <a:gd name="T28" fmla="*/ 185847686 w 77"/>
                <a:gd name="T29" fmla="*/ 111326589 h 267"/>
                <a:gd name="T30" fmla="*/ 248514947 w 77"/>
                <a:gd name="T31" fmla="*/ 73673484 h 267"/>
                <a:gd name="T32" fmla="*/ 185847686 w 77"/>
                <a:gd name="T33" fmla="*/ 5539027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02" name="Group 54"/>
            <p:cNvGrpSpPr>
              <a:grpSpLocks/>
            </p:cNvGrpSpPr>
            <p:nvPr/>
          </p:nvGrpSpPr>
          <p:grpSpPr bwMode="auto">
            <a:xfrm>
              <a:off x="5465" y="3770"/>
              <a:ext cx="66" cy="269"/>
              <a:chOff x="2745" y="3378"/>
              <a:chExt cx="66" cy="269"/>
            </a:xfrm>
          </p:grpSpPr>
          <p:sp>
            <p:nvSpPr>
              <p:cNvPr id="15403" name="Freeform 55"/>
              <p:cNvSpPr>
                <a:spLocks/>
              </p:cNvSpPr>
              <p:nvPr/>
            </p:nvSpPr>
            <p:spPr bwMode="auto">
              <a:xfrm rot="-242915">
                <a:off x="2745" y="3378"/>
                <a:ext cx="62" cy="269"/>
              </a:xfrm>
              <a:custGeom>
                <a:avLst/>
                <a:gdLst>
                  <a:gd name="T0" fmla="*/ 2 w 77"/>
                  <a:gd name="T1" fmla="*/ 141 h 267"/>
                  <a:gd name="T2" fmla="*/ 0 w 77"/>
                  <a:gd name="T3" fmla="*/ 91 h 267"/>
                  <a:gd name="T4" fmla="*/ 2 w 77"/>
                  <a:gd name="T5" fmla="*/ 9 h 267"/>
                  <a:gd name="T6" fmla="*/ 2 w 77"/>
                  <a:gd name="T7" fmla="*/ 0 h 267"/>
                  <a:gd name="T8" fmla="*/ 2 w 77"/>
                  <a:gd name="T9" fmla="*/ 11 h 267"/>
                  <a:gd name="T10" fmla="*/ 2 w 77"/>
                  <a:gd name="T11" fmla="*/ 24 h 267"/>
                  <a:gd name="T12" fmla="*/ 2 w 77"/>
                  <a:gd name="T13" fmla="*/ 114 h 267"/>
                  <a:gd name="T14" fmla="*/ 2 w 77"/>
                  <a:gd name="T15" fmla="*/ 147 h 267"/>
                  <a:gd name="T16" fmla="*/ 2 w 77"/>
                  <a:gd name="T17" fmla="*/ 172 h 267"/>
                  <a:gd name="T18" fmla="*/ 2 w 77"/>
                  <a:gd name="T19" fmla="*/ 193 h 267"/>
                  <a:gd name="T20" fmla="*/ 2 w 77"/>
                  <a:gd name="T21" fmla="*/ 219 h 267"/>
                  <a:gd name="T22" fmla="*/ 2 w 77"/>
                  <a:gd name="T23" fmla="*/ 256 h 267"/>
                  <a:gd name="T24" fmla="*/ 2 w 77"/>
                  <a:gd name="T25" fmla="*/ 299 h 267"/>
                  <a:gd name="T26" fmla="*/ 2 w 77"/>
                  <a:gd name="T27" fmla="*/ 301 h 267"/>
                  <a:gd name="T28" fmla="*/ 2 w 77"/>
                  <a:gd name="T29" fmla="*/ 283 h 267"/>
                  <a:gd name="T30" fmla="*/ 2 w 77"/>
                  <a:gd name="T31" fmla="*/ 181 h 267"/>
                  <a:gd name="T32" fmla="*/ 2 w 77"/>
                  <a:gd name="T33" fmla="*/ 141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Line 56"/>
              <p:cNvSpPr>
                <a:spLocks noChangeShapeType="1"/>
              </p:cNvSpPr>
              <p:nvPr/>
            </p:nvSpPr>
            <p:spPr bwMode="auto">
              <a:xfrm flipV="1">
                <a:off x="2760" y="3585"/>
                <a:ext cx="51" cy="6"/>
              </a:xfrm>
              <a:prstGeom prst="line">
                <a:avLst/>
              </a:prstGeom>
              <a:noFill/>
              <a:ln w="5715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500" name="Group 116"/>
          <p:cNvGrpSpPr>
            <a:grpSpLocks/>
          </p:cNvGrpSpPr>
          <p:nvPr/>
        </p:nvGrpSpPr>
        <p:grpSpPr bwMode="auto">
          <a:xfrm>
            <a:off x="5529263" y="942975"/>
            <a:ext cx="1257300" cy="1728788"/>
            <a:chOff x="4960" y="569"/>
            <a:chExt cx="792" cy="1089"/>
          </a:xfrm>
        </p:grpSpPr>
        <p:sp>
          <p:nvSpPr>
            <p:cNvPr id="15395" name="Oval 104"/>
            <p:cNvSpPr>
              <a:spLocks noChangeArrowheads="1"/>
            </p:cNvSpPr>
            <p:nvPr/>
          </p:nvSpPr>
          <p:spPr bwMode="auto">
            <a:xfrm rot="-303102">
              <a:off x="4960" y="569"/>
              <a:ext cx="792" cy="1089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6" name="Freeform 24"/>
            <p:cNvSpPr>
              <a:spLocks/>
            </p:cNvSpPr>
            <p:nvPr/>
          </p:nvSpPr>
          <p:spPr bwMode="auto">
            <a:xfrm rot="283881" flipH="1">
              <a:off x="5287" y="634"/>
              <a:ext cx="182" cy="530"/>
            </a:xfrm>
            <a:custGeom>
              <a:avLst/>
              <a:gdLst>
                <a:gd name="T0" fmla="*/ 185847686 w 77"/>
                <a:gd name="T1" fmla="*/ 55390274 h 267"/>
                <a:gd name="T2" fmla="*/ 0 w 77"/>
                <a:gd name="T3" fmla="*/ 32785379 h 267"/>
                <a:gd name="T4" fmla="*/ 111981461 w 77"/>
                <a:gd name="T5" fmla="*/ 4130899 h 267"/>
                <a:gd name="T6" fmla="*/ 302723699 w 77"/>
                <a:gd name="T7" fmla="*/ 0 h 267"/>
                <a:gd name="T8" fmla="*/ 513504288 w 77"/>
                <a:gd name="T9" fmla="*/ 5060688 h 267"/>
                <a:gd name="T10" fmla="*/ 641584573 w 77"/>
                <a:gd name="T11" fmla="*/ 10973317 h 267"/>
                <a:gd name="T12" fmla="*/ 450843361 w 77"/>
                <a:gd name="T13" fmla="*/ 43238154 h 267"/>
                <a:gd name="T14" fmla="*/ 551237752 w 77"/>
                <a:gd name="T15" fmla="*/ 58103261 h 267"/>
                <a:gd name="T16" fmla="*/ 661341023 w 77"/>
                <a:gd name="T17" fmla="*/ 69545677 h 267"/>
                <a:gd name="T18" fmla="*/ 738451359 w 77"/>
                <a:gd name="T19" fmla="*/ 79048543 h 267"/>
                <a:gd name="T20" fmla="*/ 816228329 w 77"/>
                <a:gd name="T21" fmla="*/ 86773422 h 267"/>
                <a:gd name="T22" fmla="*/ 929074002 w 77"/>
                <a:gd name="T23" fmla="*/ 99171952 h 267"/>
                <a:gd name="T24" fmla="*/ 679313194 w 77"/>
                <a:gd name="T25" fmla="*/ 118584546 h 267"/>
                <a:gd name="T26" fmla="*/ 322767794 w 77"/>
                <a:gd name="T27" fmla="*/ 119468993 h 267"/>
                <a:gd name="T28" fmla="*/ 185847686 w 77"/>
                <a:gd name="T29" fmla="*/ 111326589 h 267"/>
                <a:gd name="T30" fmla="*/ 248514947 w 77"/>
                <a:gd name="T31" fmla="*/ 73673484 h 267"/>
                <a:gd name="T32" fmla="*/ 185847686 w 77"/>
                <a:gd name="T33" fmla="*/ 5539027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7" name="Group 29"/>
            <p:cNvGrpSpPr>
              <a:grpSpLocks/>
            </p:cNvGrpSpPr>
            <p:nvPr/>
          </p:nvGrpSpPr>
          <p:grpSpPr bwMode="auto">
            <a:xfrm>
              <a:off x="5363" y="1299"/>
              <a:ext cx="101" cy="270"/>
              <a:chOff x="1348" y="1699"/>
              <a:chExt cx="126" cy="339"/>
            </a:xfrm>
          </p:grpSpPr>
          <p:sp>
            <p:nvSpPr>
              <p:cNvPr id="15398" name="Freeform 30"/>
              <p:cNvSpPr>
                <a:spLocks/>
              </p:cNvSpPr>
              <p:nvPr/>
            </p:nvSpPr>
            <p:spPr bwMode="auto">
              <a:xfrm rot="1794138" flipH="1">
                <a:off x="1348" y="1699"/>
                <a:ext cx="77" cy="339"/>
              </a:xfrm>
              <a:custGeom>
                <a:avLst/>
                <a:gdLst>
                  <a:gd name="T0" fmla="*/ 15 w 77"/>
                  <a:gd name="T1" fmla="*/ 11377 h 267"/>
                  <a:gd name="T2" fmla="*/ 0 w 77"/>
                  <a:gd name="T3" fmla="*/ 6708 h 267"/>
                  <a:gd name="T4" fmla="*/ 9 w 77"/>
                  <a:gd name="T5" fmla="*/ 823 h 267"/>
                  <a:gd name="T6" fmla="*/ 24 w 77"/>
                  <a:gd name="T7" fmla="*/ 0 h 267"/>
                  <a:gd name="T8" fmla="*/ 41 w 77"/>
                  <a:gd name="T9" fmla="*/ 1045 h 267"/>
                  <a:gd name="T10" fmla="*/ 51 w 77"/>
                  <a:gd name="T11" fmla="*/ 2170 h 267"/>
                  <a:gd name="T12" fmla="*/ 36 w 77"/>
                  <a:gd name="T13" fmla="*/ 8921 h 267"/>
                  <a:gd name="T14" fmla="*/ 44 w 77"/>
                  <a:gd name="T15" fmla="*/ 11991 h 267"/>
                  <a:gd name="T16" fmla="*/ 53 w 77"/>
                  <a:gd name="T17" fmla="*/ 14244 h 267"/>
                  <a:gd name="T18" fmla="*/ 59 w 77"/>
                  <a:gd name="T19" fmla="*/ 16271 h 267"/>
                  <a:gd name="T20" fmla="*/ 65 w 77"/>
                  <a:gd name="T21" fmla="*/ 17876 h 267"/>
                  <a:gd name="T22" fmla="*/ 74 w 77"/>
                  <a:gd name="T23" fmla="*/ 20387 h 267"/>
                  <a:gd name="T24" fmla="*/ 54 w 77"/>
                  <a:gd name="T25" fmla="*/ 24334 h 267"/>
                  <a:gd name="T26" fmla="*/ 26 w 77"/>
                  <a:gd name="T27" fmla="*/ 24544 h 267"/>
                  <a:gd name="T28" fmla="*/ 15 w 77"/>
                  <a:gd name="T29" fmla="*/ 22895 h 267"/>
                  <a:gd name="T30" fmla="*/ 20 w 77"/>
                  <a:gd name="T31" fmla="*/ 15208 h 267"/>
                  <a:gd name="T32" fmla="*/ 15 w 77"/>
                  <a:gd name="T33" fmla="*/ 11377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Line 31"/>
              <p:cNvSpPr>
                <a:spLocks noChangeShapeType="1"/>
              </p:cNvSpPr>
              <p:nvPr/>
            </p:nvSpPr>
            <p:spPr bwMode="auto">
              <a:xfrm>
                <a:off x="1436" y="1752"/>
                <a:ext cx="38" cy="3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901748" y="3148310"/>
            <a:ext cx="734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4 Unique Gametes after Cytokinesis is complete!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1447800" y="7461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447800" y="7461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4" name="Group 35"/>
          <p:cNvGrpSpPr>
            <a:grpSpLocks/>
          </p:cNvGrpSpPr>
          <p:nvPr/>
        </p:nvGrpSpPr>
        <p:grpSpPr bwMode="auto">
          <a:xfrm rot="-1096164">
            <a:off x="4073525" y="2649538"/>
            <a:ext cx="288925" cy="1055687"/>
            <a:chOff x="2566" y="1390"/>
            <a:chExt cx="182" cy="665"/>
          </a:xfrm>
        </p:grpSpPr>
        <p:sp>
          <p:nvSpPr>
            <p:cNvPr id="5181" name="Freeform 4"/>
            <p:cNvSpPr>
              <a:spLocks/>
            </p:cNvSpPr>
            <p:nvPr/>
          </p:nvSpPr>
          <p:spPr bwMode="auto">
            <a:xfrm rot="-962790">
              <a:off x="2591" y="139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5"/>
            <p:cNvSpPr>
              <a:spLocks/>
            </p:cNvSpPr>
            <p:nvPr/>
          </p:nvSpPr>
          <p:spPr bwMode="auto">
            <a:xfrm rot="1074263" flipH="1">
              <a:off x="2566" y="1429"/>
              <a:ext cx="143" cy="626"/>
            </a:xfrm>
            <a:custGeom>
              <a:avLst/>
              <a:gdLst>
                <a:gd name="T0" fmla="*/ 1937958 w 77"/>
                <a:gd name="T1" fmla="*/ 1311401185 h 267"/>
                <a:gd name="T2" fmla="*/ 0 w 77"/>
                <a:gd name="T3" fmla="*/ 773798342 h 267"/>
                <a:gd name="T4" fmla="*/ 1184324 w 77"/>
                <a:gd name="T5" fmla="*/ 95991309 h 267"/>
                <a:gd name="T6" fmla="*/ 3128745 w 77"/>
                <a:gd name="T7" fmla="*/ 0 h 267"/>
                <a:gd name="T8" fmla="*/ 5249023 w 77"/>
                <a:gd name="T9" fmla="*/ 119019732 h 267"/>
                <a:gd name="T10" fmla="*/ 6543190 w 77"/>
                <a:gd name="T11" fmla="*/ 256043343 h 267"/>
                <a:gd name="T12" fmla="*/ 4605233 w 77"/>
                <a:gd name="T13" fmla="*/ 1021944611 h 267"/>
                <a:gd name="T14" fmla="*/ 5649453 w 77"/>
                <a:gd name="T15" fmla="*/ 1373883461 h 267"/>
                <a:gd name="T16" fmla="*/ 6768636 w 77"/>
                <a:gd name="T17" fmla="*/ 1645710084 h 267"/>
                <a:gd name="T18" fmla="*/ 7585890 w 77"/>
                <a:gd name="T19" fmla="*/ 1870770202 h 267"/>
                <a:gd name="T20" fmla="*/ 8365376 w 77"/>
                <a:gd name="T21" fmla="*/ 2052473210 h 267"/>
                <a:gd name="T22" fmla="*/ 9456118 w 77"/>
                <a:gd name="T23" fmla="*/ 2147483647 h 267"/>
                <a:gd name="T24" fmla="*/ 6908278 w 77"/>
                <a:gd name="T25" fmla="*/ 2147483647 h 267"/>
                <a:gd name="T26" fmla="*/ 3297279 w 77"/>
                <a:gd name="T27" fmla="*/ 2147483647 h 267"/>
                <a:gd name="T28" fmla="*/ 1937958 w 77"/>
                <a:gd name="T29" fmla="*/ 2147483647 h 267"/>
                <a:gd name="T30" fmla="*/ 2566755 w 77"/>
                <a:gd name="T31" fmla="*/ 1741723146 h 267"/>
                <a:gd name="T32" fmla="*/ 1937958 w 77"/>
                <a:gd name="T33" fmla="*/ 1311401185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36"/>
          <p:cNvGrpSpPr>
            <a:grpSpLocks/>
          </p:cNvGrpSpPr>
          <p:nvPr/>
        </p:nvGrpSpPr>
        <p:grpSpPr bwMode="auto">
          <a:xfrm rot="719875">
            <a:off x="4667250" y="3784600"/>
            <a:ext cx="150813" cy="544513"/>
            <a:chOff x="2556" y="2384"/>
            <a:chExt cx="95" cy="343"/>
          </a:xfrm>
        </p:grpSpPr>
        <p:sp>
          <p:nvSpPr>
            <p:cNvPr id="5179" name="Freeform 6"/>
            <p:cNvSpPr>
              <a:spLocks/>
            </p:cNvSpPr>
            <p:nvPr/>
          </p:nvSpPr>
          <p:spPr bwMode="auto">
            <a:xfrm rot="-962790">
              <a:off x="2574" y="2384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7"/>
            <p:cNvSpPr>
              <a:spLocks/>
            </p:cNvSpPr>
            <p:nvPr/>
          </p:nvSpPr>
          <p:spPr bwMode="auto">
            <a:xfrm rot="1074263" flipH="1">
              <a:off x="2556" y="2388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6" name="Group 37"/>
          <p:cNvGrpSpPr>
            <a:grpSpLocks/>
          </p:cNvGrpSpPr>
          <p:nvPr/>
        </p:nvGrpSpPr>
        <p:grpSpPr bwMode="auto">
          <a:xfrm rot="-1219016">
            <a:off x="4881563" y="3779838"/>
            <a:ext cx="150812" cy="544512"/>
            <a:chOff x="3276" y="2381"/>
            <a:chExt cx="95" cy="343"/>
          </a:xfrm>
        </p:grpSpPr>
        <p:sp>
          <p:nvSpPr>
            <p:cNvPr id="5177" name="Freeform 8"/>
            <p:cNvSpPr>
              <a:spLocks/>
            </p:cNvSpPr>
            <p:nvPr/>
          </p:nvSpPr>
          <p:spPr bwMode="auto">
            <a:xfrm rot="-962790">
              <a:off x="3294" y="2381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9"/>
            <p:cNvSpPr>
              <a:spLocks/>
            </p:cNvSpPr>
            <p:nvPr/>
          </p:nvSpPr>
          <p:spPr bwMode="auto">
            <a:xfrm rot="1074263" flipH="1">
              <a:off x="3276" y="2385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34"/>
          <p:cNvGrpSpPr>
            <a:grpSpLocks/>
          </p:cNvGrpSpPr>
          <p:nvPr/>
        </p:nvGrpSpPr>
        <p:grpSpPr bwMode="auto">
          <a:xfrm rot="1054628">
            <a:off x="4522788" y="2592388"/>
            <a:ext cx="288925" cy="1055687"/>
            <a:chOff x="3251" y="1335"/>
            <a:chExt cx="182" cy="665"/>
          </a:xfrm>
        </p:grpSpPr>
        <p:sp>
          <p:nvSpPr>
            <p:cNvPr id="5175" name="Freeform 10"/>
            <p:cNvSpPr>
              <a:spLocks/>
            </p:cNvSpPr>
            <p:nvPr/>
          </p:nvSpPr>
          <p:spPr bwMode="auto">
            <a:xfrm rot="-962790">
              <a:off x="3276" y="1335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11"/>
            <p:cNvSpPr>
              <a:spLocks/>
            </p:cNvSpPr>
            <p:nvPr/>
          </p:nvSpPr>
          <p:spPr bwMode="auto">
            <a:xfrm rot="1074263" flipH="1">
              <a:off x="3251" y="1374"/>
              <a:ext cx="143" cy="626"/>
            </a:xfrm>
            <a:custGeom>
              <a:avLst/>
              <a:gdLst>
                <a:gd name="T0" fmla="*/ 1937958 w 77"/>
                <a:gd name="T1" fmla="*/ 1311401185 h 267"/>
                <a:gd name="T2" fmla="*/ 0 w 77"/>
                <a:gd name="T3" fmla="*/ 773798342 h 267"/>
                <a:gd name="T4" fmla="*/ 1184324 w 77"/>
                <a:gd name="T5" fmla="*/ 95991309 h 267"/>
                <a:gd name="T6" fmla="*/ 3128745 w 77"/>
                <a:gd name="T7" fmla="*/ 0 h 267"/>
                <a:gd name="T8" fmla="*/ 5249023 w 77"/>
                <a:gd name="T9" fmla="*/ 119019732 h 267"/>
                <a:gd name="T10" fmla="*/ 6543190 w 77"/>
                <a:gd name="T11" fmla="*/ 256043343 h 267"/>
                <a:gd name="T12" fmla="*/ 4605233 w 77"/>
                <a:gd name="T13" fmla="*/ 1021944611 h 267"/>
                <a:gd name="T14" fmla="*/ 5649453 w 77"/>
                <a:gd name="T15" fmla="*/ 1373883461 h 267"/>
                <a:gd name="T16" fmla="*/ 6768636 w 77"/>
                <a:gd name="T17" fmla="*/ 1645710084 h 267"/>
                <a:gd name="T18" fmla="*/ 7585890 w 77"/>
                <a:gd name="T19" fmla="*/ 1870770202 h 267"/>
                <a:gd name="T20" fmla="*/ 8365376 w 77"/>
                <a:gd name="T21" fmla="*/ 2052473210 h 267"/>
                <a:gd name="T22" fmla="*/ 9456118 w 77"/>
                <a:gd name="T23" fmla="*/ 2147483647 h 267"/>
                <a:gd name="T24" fmla="*/ 6908278 w 77"/>
                <a:gd name="T25" fmla="*/ 2147483647 h 267"/>
                <a:gd name="T26" fmla="*/ 3297279 w 77"/>
                <a:gd name="T27" fmla="*/ 2147483647 h 267"/>
                <a:gd name="T28" fmla="*/ 1937958 w 77"/>
                <a:gd name="T29" fmla="*/ 2147483647 h 267"/>
                <a:gd name="T30" fmla="*/ 2566755 w 77"/>
                <a:gd name="T31" fmla="*/ 1741723146 h 267"/>
                <a:gd name="T32" fmla="*/ 1937958 w 77"/>
                <a:gd name="T33" fmla="*/ 1311401185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3162300" y="1973263"/>
            <a:ext cx="2743200" cy="2971800"/>
            <a:chOff x="192" y="2352"/>
            <a:chExt cx="1728" cy="1872"/>
          </a:xfrm>
        </p:grpSpPr>
        <p:sp>
          <p:nvSpPr>
            <p:cNvPr id="5170" name="Freeform 13"/>
            <p:cNvSpPr>
              <a:spLocks/>
            </p:cNvSpPr>
            <p:nvPr/>
          </p:nvSpPr>
          <p:spPr bwMode="auto">
            <a:xfrm rot="709284">
              <a:off x="423" y="2606"/>
              <a:ext cx="1339" cy="1453"/>
            </a:xfrm>
            <a:custGeom>
              <a:avLst/>
              <a:gdLst>
                <a:gd name="T0" fmla="*/ 123 w 1339"/>
                <a:gd name="T1" fmla="*/ 128 h 1453"/>
                <a:gd name="T2" fmla="*/ 50 w 1339"/>
                <a:gd name="T3" fmla="*/ 375 h 1453"/>
                <a:gd name="T4" fmla="*/ 215 w 1339"/>
                <a:gd name="T5" fmla="*/ 292 h 1453"/>
                <a:gd name="T6" fmla="*/ 388 w 1339"/>
                <a:gd name="T7" fmla="*/ 119 h 1453"/>
                <a:gd name="T8" fmla="*/ 507 w 1339"/>
                <a:gd name="T9" fmla="*/ 27 h 1453"/>
                <a:gd name="T10" fmla="*/ 544 w 1339"/>
                <a:gd name="T11" fmla="*/ 64 h 1453"/>
                <a:gd name="T12" fmla="*/ 699 w 1339"/>
                <a:gd name="T13" fmla="*/ 183 h 1453"/>
                <a:gd name="T14" fmla="*/ 681 w 1339"/>
                <a:gd name="T15" fmla="*/ 247 h 1453"/>
                <a:gd name="T16" fmla="*/ 590 w 1339"/>
                <a:gd name="T17" fmla="*/ 365 h 1453"/>
                <a:gd name="T18" fmla="*/ 489 w 1339"/>
                <a:gd name="T19" fmla="*/ 439 h 1453"/>
                <a:gd name="T20" fmla="*/ 260 w 1339"/>
                <a:gd name="T21" fmla="*/ 557 h 1453"/>
                <a:gd name="T22" fmla="*/ 142 w 1339"/>
                <a:gd name="T23" fmla="*/ 603 h 1453"/>
                <a:gd name="T24" fmla="*/ 68 w 1339"/>
                <a:gd name="T25" fmla="*/ 676 h 1453"/>
                <a:gd name="T26" fmla="*/ 78 w 1339"/>
                <a:gd name="T27" fmla="*/ 996 h 1453"/>
                <a:gd name="T28" fmla="*/ 416 w 1339"/>
                <a:gd name="T29" fmla="*/ 1051 h 1453"/>
                <a:gd name="T30" fmla="*/ 471 w 1339"/>
                <a:gd name="T31" fmla="*/ 914 h 1453"/>
                <a:gd name="T32" fmla="*/ 507 w 1339"/>
                <a:gd name="T33" fmla="*/ 832 h 1453"/>
                <a:gd name="T34" fmla="*/ 580 w 1339"/>
                <a:gd name="T35" fmla="*/ 612 h 1453"/>
                <a:gd name="T36" fmla="*/ 617 w 1339"/>
                <a:gd name="T37" fmla="*/ 530 h 1453"/>
                <a:gd name="T38" fmla="*/ 672 w 1339"/>
                <a:gd name="T39" fmla="*/ 384 h 1453"/>
                <a:gd name="T40" fmla="*/ 745 w 1339"/>
                <a:gd name="T41" fmla="*/ 192 h 1453"/>
                <a:gd name="T42" fmla="*/ 1019 w 1339"/>
                <a:gd name="T43" fmla="*/ 274 h 1453"/>
                <a:gd name="T44" fmla="*/ 955 w 1339"/>
                <a:gd name="T45" fmla="*/ 649 h 1453"/>
                <a:gd name="T46" fmla="*/ 827 w 1339"/>
                <a:gd name="T47" fmla="*/ 786 h 1453"/>
                <a:gd name="T48" fmla="*/ 1275 w 1339"/>
                <a:gd name="T49" fmla="*/ 1015 h 1453"/>
                <a:gd name="T50" fmla="*/ 1312 w 1339"/>
                <a:gd name="T51" fmla="*/ 1106 h 1453"/>
                <a:gd name="T52" fmla="*/ 1147 w 1339"/>
                <a:gd name="T53" fmla="*/ 1344 h 1453"/>
                <a:gd name="T54" fmla="*/ 1028 w 1339"/>
                <a:gd name="T55" fmla="*/ 1408 h 1453"/>
                <a:gd name="T56" fmla="*/ 644 w 1339"/>
                <a:gd name="T57" fmla="*/ 1380 h 1453"/>
                <a:gd name="T58" fmla="*/ 718 w 1339"/>
                <a:gd name="T59" fmla="*/ 1188 h 1453"/>
                <a:gd name="T60" fmla="*/ 882 w 1339"/>
                <a:gd name="T61" fmla="*/ 987 h 1453"/>
                <a:gd name="T62" fmla="*/ 983 w 1339"/>
                <a:gd name="T63" fmla="*/ 905 h 1453"/>
                <a:gd name="T64" fmla="*/ 1092 w 1339"/>
                <a:gd name="T65" fmla="*/ 768 h 1453"/>
                <a:gd name="T66" fmla="*/ 983 w 1339"/>
                <a:gd name="T67" fmla="*/ 402 h 1453"/>
                <a:gd name="T68" fmla="*/ 672 w 1339"/>
                <a:gd name="T69" fmla="*/ 411 h 1453"/>
                <a:gd name="T70" fmla="*/ 388 w 1339"/>
                <a:gd name="T71" fmla="*/ 539 h 1453"/>
                <a:gd name="T72" fmla="*/ 388 w 1339"/>
                <a:gd name="T73" fmla="*/ 859 h 1453"/>
                <a:gd name="T74" fmla="*/ 617 w 1339"/>
                <a:gd name="T75" fmla="*/ 1060 h 1453"/>
                <a:gd name="T76" fmla="*/ 644 w 1339"/>
                <a:gd name="T77" fmla="*/ 1344 h 1453"/>
                <a:gd name="T78" fmla="*/ 416 w 1339"/>
                <a:gd name="T79" fmla="*/ 1426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14"/>
            <p:cNvSpPr>
              <a:spLocks/>
            </p:cNvSpPr>
            <p:nvPr/>
          </p:nvSpPr>
          <p:spPr bwMode="auto">
            <a:xfrm>
              <a:off x="480" y="2702"/>
              <a:ext cx="1243" cy="1378"/>
            </a:xfrm>
            <a:custGeom>
              <a:avLst/>
              <a:gdLst>
                <a:gd name="T0" fmla="*/ 30 w 1339"/>
                <a:gd name="T1" fmla="*/ 46 h 1453"/>
                <a:gd name="T2" fmla="*/ 13 w 1339"/>
                <a:gd name="T3" fmla="*/ 138 h 1453"/>
                <a:gd name="T4" fmla="*/ 53 w 1339"/>
                <a:gd name="T5" fmla="*/ 107 h 1453"/>
                <a:gd name="T6" fmla="*/ 95 w 1339"/>
                <a:gd name="T7" fmla="*/ 44 h 1453"/>
                <a:gd name="T8" fmla="*/ 123 w 1339"/>
                <a:gd name="T9" fmla="*/ 9 h 1453"/>
                <a:gd name="T10" fmla="*/ 132 w 1339"/>
                <a:gd name="T11" fmla="*/ 24 h 1453"/>
                <a:gd name="T12" fmla="*/ 170 w 1339"/>
                <a:gd name="T13" fmla="*/ 66 h 1453"/>
                <a:gd name="T14" fmla="*/ 165 w 1339"/>
                <a:gd name="T15" fmla="*/ 91 h 1453"/>
                <a:gd name="T16" fmla="*/ 145 w 1339"/>
                <a:gd name="T17" fmla="*/ 133 h 1453"/>
                <a:gd name="T18" fmla="*/ 120 w 1339"/>
                <a:gd name="T19" fmla="*/ 161 h 1453"/>
                <a:gd name="T20" fmla="*/ 62 w 1339"/>
                <a:gd name="T21" fmla="*/ 203 h 1453"/>
                <a:gd name="T22" fmla="*/ 34 w 1339"/>
                <a:gd name="T23" fmla="*/ 220 h 1453"/>
                <a:gd name="T24" fmla="*/ 17 w 1339"/>
                <a:gd name="T25" fmla="*/ 247 h 1453"/>
                <a:gd name="T26" fmla="*/ 19 w 1339"/>
                <a:gd name="T27" fmla="*/ 364 h 1453"/>
                <a:gd name="T28" fmla="*/ 101 w 1339"/>
                <a:gd name="T29" fmla="*/ 384 h 1453"/>
                <a:gd name="T30" fmla="*/ 114 w 1339"/>
                <a:gd name="T31" fmla="*/ 335 h 1453"/>
                <a:gd name="T32" fmla="*/ 123 w 1339"/>
                <a:gd name="T33" fmla="*/ 304 h 1453"/>
                <a:gd name="T34" fmla="*/ 139 w 1339"/>
                <a:gd name="T35" fmla="*/ 222 h 1453"/>
                <a:gd name="T36" fmla="*/ 150 w 1339"/>
                <a:gd name="T37" fmla="*/ 193 h 1453"/>
                <a:gd name="T38" fmla="*/ 162 w 1339"/>
                <a:gd name="T39" fmla="*/ 140 h 1453"/>
                <a:gd name="T40" fmla="*/ 182 w 1339"/>
                <a:gd name="T41" fmla="*/ 70 h 1453"/>
                <a:gd name="T42" fmla="*/ 249 w 1339"/>
                <a:gd name="T43" fmla="*/ 101 h 1453"/>
                <a:gd name="T44" fmla="*/ 233 w 1339"/>
                <a:gd name="T45" fmla="*/ 236 h 1453"/>
                <a:gd name="T46" fmla="*/ 201 w 1339"/>
                <a:gd name="T47" fmla="*/ 287 h 1453"/>
                <a:gd name="T48" fmla="*/ 311 w 1339"/>
                <a:gd name="T49" fmla="*/ 372 h 1453"/>
                <a:gd name="T50" fmla="*/ 318 w 1339"/>
                <a:gd name="T51" fmla="*/ 405 h 1453"/>
                <a:gd name="T52" fmla="*/ 279 w 1339"/>
                <a:gd name="T53" fmla="*/ 491 h 1453"/>
                <a:gd name="T54" fmla="*/ 250 w 1339"/>
                <a:gd name="T55" fmla="*/ 514 h 1453"/>
                <a:gd name="T56" fmla="*/ 157 w 1339"/>
                <a:gd name="T57" fmla="*/ 503 h 1453"/>
                <a:gd name="T58" fmla="*/ 175 w 1339"/>
                <a:gd name="T59" fmla="*/ 434 h 1453"/>
                <a:gd name="T60" fmla="*/ 214 w 1339"/>
                <a:gd name="T61" fmla="*/ 361 h 1453"/>
                <a:gd name="T62" fmla="*/ 240 w 1339"/>
                <a:gd name="T63" fmla="*/ 331 h 1453"/>
                <a:gd name="T64" fmla="*/ 265 w 1339"/>
                <a:gd name="T65" fmla="*/ 280 h 1453"/>
                <a:gd name="T66" fmla="*/ 240 w 1339"/>
                <a:gd name="T67" fmla="*/ 146 h 1453"/>
                <a:gd name="T68" fmla="*/ 162 w 1339"/>
                <a:gd name="T69" fmla="*/ 150 h 1453"/>
                <a:gd name="T70" fmla="*/ 95 w 1339"/>
                <a:gd name="T71" fmla="*/ 197 h 1453"/>
                <a:gd name="T72" fmla="*/ 95 w 1339"/>
                <a:gd name="T73" fmla="*/ 314 h 1453"/>
                <a:gd name="T74" fmla="*/ 150 w 1339"/>
                <a:gd name="T75" fmla="*/ 387 h 1453"/>
                <a:gd name="T76" fmla="*/ 157 w 1339"/>
                <a:gd name="T77" fmla="*/ 491 h 1453"/>
                <a:gd name="T78" fmla="*/ 101 w 1339"/>
                <a:gd name="T79" fmla="*/ 52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15"/>
            <p:cNvSpPr>
              <a:spLocks/>
            </p:cNvSpPr>
            <p:nvPr/>
          </p:nvSpPr>
          <p:spPr bwMode="auto">
            <a:xfrm rot="2627997">
              <a:off x="624" y="2688"/>
              <a:ext cx="1243" cy="1378"/>
            </a:xfrm>
            <a:custGeom>
              <a:avLst/>
              <a:gdLst>
                <a:gd name="T0" fmla="*/ 30 w 1339"/>
                <a:gd name="T1" fmla="*/ 46 h 1453"/>
                <a:gd name="T2" fmla="*/ 13 w 1339"/>
                <a:gd name="T3" fmla="*/ 138 h 1453"/>
                <a:gd name="T4" fmla="*/ 53 w 1339"/>
                <a:gd name="T5" fmla="*/ 107 h 1453"/>
                <a:gd name="T6" fmla="*/ 95 w 1339"/>
                <a:gd name="T7" fmla="*/ 44 h 1453"/>
                <a:gd name="T8" fmla="*/ 123 w 1339"/>
                <a:gd name="T9" fmla="*/ 9 h 1453"/>
                <a:gd name="T10" fmla="*/ 132 w 1339"/>
                <a:gd name="T11" fmla="*/ 24 h 1453"/>
                <a:gd name="T12" fmla="*/ 170 w 1339"/>
                <a:gd name="T13" fmla="*/ 66 h 1453"/>
                <a:gd name="T14" fmla="*/ 165 w 1339"/>
                <a:gd name="T15" fmla="*/ 91 h 1453"/>
                <a:gd name="T16" fmla="*/ 145 w 1339"/>
                <a:gd name="T17" fmla="*/ 133 h 1453"/>
                <a:gd name="T18" fmla="*/ 120 w 1339"/>
                <a:gd name="T19" fmla="*/ 161 h 1453"/>
                <a:gd name="T20" fmla="*/ 62 w 1339"/>
                <a:gd name="T21" fmla="*/ 203 h 1453"/>
                <a:gd name="T22" fmla="*/ 34 w 1339"/>
                <a:gd name="T23" fmla="*/ 220 h 1453"/>
                <a:gd name="T24" fmla="*/ 17 w 1339"/>
                <a:gd name="T25" fmla="*/ 247 h 1453"/>
                <a:gd name="T26" fmla="*/ 19 w 1339"/>
                <a:gd name="T27" fmla="*/ 364 h 1453"/>
                <a:gd name="T28" fmla="*/ 101 w 1339"/>
                <a:gd name="T29" fmla="*/ 384 h 1453"/>
                <a:gd name="T30" fmla="*/ 114 w 1339"/>
                <a:gd name="T31" fmla="*/ 335 h 1453"/>
                <a:gd name="T32" fmla="*/ 123 w 1339"/>
                <a:gd name="T33" fmla="*/ 304 h 1453"/>
                <a:gd name="T34" fmla="*/ 139 w 1339"/>
                <a:gd name="T35" fmla="*/ 222 h 1453"/>
                <a:gd name="T36" fmla="*/ 150 w 1339"/>
                <a:gd name="T37" fmla="*/ 193 h 1453"/>
                <a:gd name="T38" fmla="*/ 162 w 1339"/>
                <a:gd name="T39" fmla="*/ 140 h 1453"/>
                <a:gd name="T40" fmla="*/ 182 w 1339"/>
                <a:gd name="T41" fmla="*/ 70 h 1453"/>
                <a:gd name="T42" fmla="*/ 249 w 1339"/>
                <a:gd name="T43" fmla="*/ 101 h 1453"/>
                <a:gd name="T44" fmla="*/ 233 w 1339"/>
                <a:gd name="T45" fmla="*/ 236 h 1453"/>
                <a:gd name="T46" fmla="*/ 201 w 1339"/>
                <a:gd name="T47" fmla="*/ 287 h 1453"/>
                <a:gd name="T48" fmla="*/ 311 w 1339"/>
                <a:gd name="T49" fmla="*/ 372 h 1453"/>
                <a:gd name="T50" fmla="*/ 318 w 1339"/>
                <a:gd name="T51" fmla="*/ 405 h 1453"/>
                <a:gd name="T52" fmla="*/ 279 w 1339"/>
                <a:gd name="T53" fmla="*/ 491 h 1453"/>
                <a:gd name="T54" fmla="*/ 250 w 1339"/>
                <a:gd name="T55" fmla="*/ 514 h 1453"/>
                <a:gd name="T56" fmla="*/ 157 w 1339"/>
                <a:gd name="T57" fmla="*/ 503 h 1453"/>
                <a:gd name="T58" fmla="*/ 175 w 1339"/>
                <a:gd name="T59" fmla="*/ 434 h 1453"/>
                <a:gd name="T60" fmla="*/ 214 w 1339"/>
                <a:gd name="T61" fmla="*/ 361 h 1453"/>
                <a:gd name="T62" fmla="*/ 240 w 1339"/>
                <a:gd name="T63" fmla="*/ 331 h 1453"/>
                <a:gd name="T64" fmla="*/ 265 w 1339"/>
                <a:gd name="T65" fmla="*/ 280 h 1453"/>
                <a:gd name="T66" fmla="*/ 240 w 1339"/>
                <a:gd name="T67" fmla="*/ 146 h 1453"/>
                <a:gd name="T68" fmla="*/ 162 w 1339"/>
                <a:gd name="T69" fmla="*/ 150 h 1453"/>
                <a:gd name="T70" fmla="*/ 95 w 1339"/>
                <a:gd name="T71" fmla="*/ 197 h 1453"/>
                <a:gd name="T72" fmla="*/ 95 w 1339"/>
                <a:gd name="T73" fmla="*/ 314 h 1453"/>
                <a:gd name="T74" fmla="*/ 150 w 1339"/>
                <a:gd name="T75" fmla="*/ 387 h 1453"/>
                <a:gd name="T76" fmla="*/ 157 w 1339"/>
                <a:gd name="T77" fmla="*/ 491 h 1453"/>
                <a:gd name="T78" fmla="*/ 101 w 1339"/>
                <a:gd name="T79" fmla="*/ 52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16"/>
            <p:cNvSpPr>
              <a:spLocks/>
            </p:cNvSpPr>
            <p:nvPr/>
          </p:nvSpPr>
          <p:spPr bwMode="auto">
            <a:xfrm rot="-3800515">
              <a:off x="355" y="2525"/>
              <a:ext cx="1243" cy="1378"/>
            </a:xfrm>
            <a:custGeom>
              <a:avLst/>
              <a:gdLst>
                <a:gd name="T0" fmla="*/ 30 w 1339"/>
                <a:gd name="T1" fmla="*/ 46 h 1453"/>
                <a:gd name="T2" fmla="*/ 13 w 1339"/>
                <a:gd name="T3" fmla="*/ 138 h 1453"/>
                <a:gd name="T4" fmla="*/ 53 w 1339"/>
                <a:gd name="T5" fmla="*/ 107 h 1453"/>
                <a:gd name="T6" fmla="*/ 95 w 1339"/>
                <a:gd name="T7" fmla="*/ 44 h 1453"/>
                <a:gd name="T8" fmla="*/ 123 w 1339"/>
                <a:gd name="T9" fmla="*/ 9 h 1453"/>
                <a:gd name="T10" fmla="*/ 132 w 1339"/>
                <a:gd name="T11" fmla="*/ 24 h 1453"/>
                <a:gd name="T12" fmla="*/ 170 w 1339"/>
                <a:gd name="T13" fmla="*/ 66 h 1453"/>
                <a:gd name="T14" fmla="*/ 165 w 1339"/>
                <a:gd name="T15" fmla="*/ 91 h 1453"/>
                <a:gd name="T16" fmla="*/ 145 w 1339"/>
                <a:gd name="T17" fmla="*/ 133 h 1453"/>
                <a:gd name="T18" fmla="*/ 120 w 1339"/>
                <a:gd name="T19" fmla="*/ 161 h 1453"/>
                <a:gd name="T20" fmla="*/ 62 w 1339"/>
                <a:gd name="T21" fmla="*/ 203 h 1453"/>
                <a:gd name="T22" fmla="*/ 34 w 1339"/>
                <a:gd name="T23" fmla="*/ 220 h 1453"/>
                <a:gd name="T24" fmla="*/ 17 w 1339"/>
                <a:gd name="T25" fmla="*/ 247 h 1453"/>
                <a:gd name="T26" fmla="*/ 19 w 1339"/>
                <a:gd name="T27" fmla="*/ 364 h 1453"/>
                <a:gd name="T28" fmla="*/ 101 w 1339"/>
                <a:gd name="T29" fmla="*/ 384 h 1453"/>
                <a:gd name="T30" fmla="*/ 114 w 1339"/>
                <a:gd name="T31" fmla="*/ 335 h 1453"/>
                <a:gd name="T32" fmla="*/ 123 w 1339"/>
                <a:gd name="T33" fmla="*/ 304 h 1453"/>
                <a:gd name="T34" fmla="*/ 139 w 1339"/>
                <a:gd name="T35" fmla="*/ 222 h 1453"/>
                <a:gd name="T36" fmla="*/ 150 w 1339"/>
                <a:gd name="T37" fmla="*/ 193 h 1453"/>
                <a:gd name="T38" fmla="*/ 162 w 1339"/>
                <a:gd name="T39" fmla="*/ 140 h 1453"/>
                <a:gd name="T40" fmla="*/ 182 w 1339"/>
                <a:gd name="T41" fmla="*/ 70 h 1453"/>
                <a:gd name="T42" fmla="*/ 249 w 1339"/>
                <a:gd name="T43" fmla="*/ 101 h 1453"/>
                <a:gd name="T44" fmla="*/ 233 w 1339"/>
                <a:gd name="T45" fmla="*/ 236 h 1453"/>
                <a:gd name="T46" fmla="*/ 201 w 1339"/>
                <a:gd name="T47" fmla="*/ 287 h 1453"/>
                <a:gd name="T48" fmla="*/ 311 w 1339"/>
                <a:gd name="T49" fmla="*/ 372 h 1453"/>
                <a:gd name="T50" fmla="*/ 318 w 1339"/>
                <a:gd name="T51" fmla="*/ 405 h 1453"/>
                <a:gd name="T52" fmla="*/ 279 w 1339"/>
                <a:gd name="T53" fmla="*/ 491 h 1453"/>
                <a:gd name="T54" fmla="*/ 250 w 1339"/>
                <a:gd name="T55" fmla="*/ 514 h 1453"/>
                <a:gd name="T56" fmla="*/ 157 w 1339"/>
                <a:gd name="T57" fmla="*/ 503 h 1453"/>
                <a:gd name="T58" fmla="*/ 175 w 1339"/>
                <a:gd name="T59" fmla="*/ 434 h 1453"/>
                <a:gd name="T60" fmla="*/ 214 w 1339"/>
                <a:gd name="T61" fmla="*/ 361 h 1453"/>
                <a:gd name="T62" fmla="*/ 240 w 1339"/>
                <a:gd name="T63" fmla="*/ 331 h 1453"/>
                <a:gd name="T64" fmla="*/ 265 w 1339"/>
                <a:gd name="T65" fmla="*/ 280 h 1453"/>
                <a:gd name="T66" fmla="*/ 240 w 1339"/>
                <a:gd name="T67" fmla="*/ 146 h 1453"/>
                <a:gd name="T68" fmla="*/ 162 w 1339"/>
                <a:gd name="T69" fmla="*/ 150 h 1453"/>
                <a:gd name="T70" fmla="*/ 95 w 1339"/>
                <a:gd name="T71" fmla="*/ 197 h 1453"/>
                <a:gd name="T72" fmla="*/ 95 w 1339"/>
                <a:gd name="T73" fmla="*/ 314 h 1453"/>
                <a:gd name="T74" fmla="*/ 150 w 1339"/>
                <a:gd name="T75" fmla="*/ 387 h 1453"/>
                <a:gd name="T76" fmla="*/ 157 w 1339"/>
                <a:gd name="T77" fmla="*/ 491 h 1453"/>
                <a:gd name="T78" fmla="*/ 101 w 1339"/>
                <a:gd name="T79" fmla="*/ 52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Oval 17"/>
            <p:cNvSpPr>
              <a:spLocks noChangeArrowheads="1"/>
            </p:cNvSpPr>
            <p:nvPr/>
          </p:nvSpPr>
          <p:spPr bwMode="auto">
            <a:xfrm>
              <a:off x="192" y="2352"/>
              <a:ext cx="1728" cy="1872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14" name="Group 18"/>
          <p:cNvGrpSpPr>
            <a:grpSpLocks/>
          </p:cNvGrpSpPr>
          <p:nvPr/>
        </p:nvGrpSpPr>
        <p:grpSpPr bwMode="auto">
          <a:xfrm rot="5400000">
            <a:off x="2509044" y="3123406"/>
            <a:ext cx="231775" cy="214313"/>
            <a:chOff x="384" y="2976"/>
            <a:chExt cx="192" cy="192"/>
          </a:xfrm>
        </p:grpSpPr>
        <p:sp>
          <p:nvSpPr>
            <p:cNvPr id="5168" name="Rectangle 19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9" name="Rectangle 20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0" name="Group 21"/>
          <p:cNvGrpSpPr>
            <a:grpSpLocks/>
          </p:cNvGrpSpPr>
          <p:nvPr/>
        </p:nvGrpSpPr>
        <p:grpSpPr bwMode="auto">
          <a:xfrm rot="-5400000">
            <a:off x="2504281" y="3310732"/>
            <a:ext cx="231775" cy="214312"/>
            <a:chOff x="384" y="2976"/>
            <a:chExt cx="192" cy="192"/>
          </a:xfrm>
        </p:grpSpPr>
        <p:sp>
          <p:nvSpPr>
            <p:cNvPr id="5166" name="Rectangle 22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7" name="Rectangle 23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1" name="Oval 24"/>
          <p:cNvSpPr>
            <a:spLocks noChangeArrowheads="1"/>
          </p:cNvSpPr>
          <p:nvPr/>
        </p:nvSpPr>
        <p:spPr bwMode="auto">
          <a:xfrm rot="-2090586">
            <a:off x="3063875" y="54165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2" name="Oval 25"/>
          <p:cNvSpPr>
            <a:spLocks noChangeArrowheads="1"/>
          </p:cNvSpPr>
          <p:nvPr/>
        </p:nvSpPr>
        <p:spPr bwMode="auto">
          <a:xfrm rot="-6259329">
            <a:off x="6554787" y="4103688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3" name="Oval 26"/>
          <p:cNvSpPr>
            <a:spLocks noChangeArrowheads="1"/>
          </p:cNvSpPr>
          <p:nvPr/>
        </p:nvSpPr>
        <p:spPr bwMode="auto">
          <a:xfrm rot="-2090586">
            <a:off x="6162675" y="1685925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4" name="Oval 27"/>
          <p:cNvSpPr>
            <a:spLocks noChangeArrowheads="1"/>
          </p:cNvSpPr>
          <p:nvPr/>
        </p:nvSpPr>
        <p:spPr bwMode="auto">
          <a:xfrm rot="2914261">
            <a:off x="2360613" y="169545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5" name="Oval 28"/>
          <p:cNvSpPr>
            <a:spLocks noChangeArrowheads="1"/>
          </p:cNvSpPr>
          <p:nvPr/>
        </p:nvSpPr>
        <p:spPr bwMode="auto">
          <a:xfrm rot="-2090586">
            <a:off x="6089650" y="49466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6" name="Rectangle 30"/>
          <p:cNvSpPr>
            <a:spLocks noChangeArrowheads="1"/>
          </p:cNvSpPr>
          <p:nvPr/>
        </p:nvSpPr>
        <p:spPr bwMode="auto">
          <a:xfrm>
            <a:off x="5591175" y="5530850"/>
            <a:ext cx="144463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7" name="Rectangle 31"/>
          <p:cNvSpPr>
            <a:spLocks noChangeArrowheads="1"/>
          </p:cNvSpPr>
          <p:nvPr/>
        </p:nvSpPr>
        <p:spPr bwMode="auto">
          <a:xfrm>
            <a:off x="3668713" y="111283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8" name="Rectangle 33"/>
          <p:cNvSpPr>
            <a:spLocks noChangeArrowheads="1"/>
          </p:cNvSpPr>
          <p:nvPr/>
        </p:nvSpPr>
        <p:spPr bwMode="auto">
          <a:xfrm>
            <a:off x="2130425" y="4783138"/>
            <a:ext cx="144463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34" name="Group 38"/>
          <p:cNvGrpSpPr>
            <a:grpSpLocks/>
          </p:cNvGrpSpPr>
          <p:nvPr/>
        </p:nvGrpSpPr>
        <p:grpSpPr bwMode="auto">
          <a:xfrm>
            <a:off x="2979738" y="2532063"/>
            <a:ext cx="1233487" cy="1604962"/>
            <a:chOff x="1296" y="1446"/>
            <a:chExt cx="777" cy="1011"/>
          </a:xfrm>
        </p:grpSpPr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1431" y="144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auto">
            <a:xfrm rot="789834">
              <a:off x="1392" y="153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auto">
            <a:xfrm rot="1705678">
              <a:off x="1296" y="1632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 rot="3187807">
              <a:off x="1312" y="180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auto">
            <a:xfrm rot="3514770">
              <a:off x="1408" y="1904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auto">
            <a:xfrm rot="21551831" flipV="1">
              <a:off x="1440" y="196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1344" y="1943"/>
              <a:ext cx="612" cy="57"/>
            </a:xfrm>
            <a:custGeom>
              <a:avLst/>
              <a:gdLst>
                <a:gd name="T0" fmla="*/ 0 w 612"/>
                <a:gd name="T1" fmla="*/ 4 h 57"/>
                <a:gd name="T2" fmla="*/ 219 w 612"/>
                <a:gd name="T3" fmla="*/ 4 h 57"/>
                <a:gd name="T4" fmla="*/ 249 w 612"/>
                <a:gd name="T5" fmla="*/ 16 h 57"/>
                <a:gd name="T6" fmla="*/ 267 w 612"/>
                <a:gd name="T7" fmla="*/ 28 h 57"/>
                <a:gd name="T8" fmla="*/ 276 w 612"/>
                <a:gd name="T9" fmla="*/ 34 h 57"/>
                <a:gd name="T10" fmla="*/ 333 w 612"/>
                <a:gd name="T11" fmla="*/ 16 h 57"/>
                <a:gd name="T12" fmla="*/ 357 w 612"/>
                <a:gd name="T13" fmla="*/ 4 h 57"/>
                <a:gd name="T14" fmla="*/ 447 w 612"/>
                <a:gd name="T15" fmla="*/ 55 h 57"/>
                <a:gd name="T16" fmla="*/ 486 w 612"/>
                <a:gd name="T17" fmla="*/ 40 h 57"/>
                <a:gd name="T18" fmla="*/ 504 w 612"/>
                <a:gd name="T19" fmla="*/ 34 h 57"/>
                <a:gd name="T20" fmla="*/ 513 w 612"/>
                <a:gd name="T21" fmla="*/ 25 h 57"/>
                <a:gd name="T22" fmla="*/ 567 w 612"/>
                <a:gd name="T23" fmla="*/ 40 h 57"/>
                <a:gd name="T24" fmla="*/ 594 w 612"/>
                <a:gd name="T25" fmla="*/ 43 h 57"/>
                <a:gd name="T26" fmla="*/ 612 w 612"/>
                <a:gd name="T27" fmla="*/ 46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2" h="57">
                  <a:moveTo>
                    <a:pt x="0" y="4"/>
                  </a:moveTo>
                  <a:cubicBezTo>
                    <a:pt x="73" y="9"/>
                    <a:pt x="146" y="0"/>
                    <a:pt x="219" y="4"/>
                  </a:cubicBezTo>
                  <a:cubicBezTo>
                    <a:pt x="229" y="7"/>
                    <a:pt x="240" y="11"/>
                    <a:pt x="249" y="16"/>
                  </a:cubicBezTo>
                  <a:cubicBezTo>
                    <a:pt x="255" y="20"/>
                    <a:pt x="261" y="24"/>
                    <a:pt x="267" y="28"/>
                  </a:cubicBezTo>
                  <a:cubicBezTo>
                    <a:pt x="270" y="30"/>
                    <a:pt x="276" y="34"/>
                    <a:pt x="276" y="34"/>
                  </a:cubicBezTo>
                  <a:cubicBezTo>
                    <a:pt x="289" y="54"/>
                    <a:pt x="317" y="25"/>
                    <a:pt x="333" y="16"/>
                  </a:cubicBezTo>
                  <a:cubicBezTo>
                    <a:pt x="341" y="12"/>
                    <a:pt x="357" y="4"/>
                    <a:pt x="357" y="4"/>
                  </a:cubicBezTo>
                  <a:cubicBezTo>
                    <a:pt x="388" y="20"/>
                    <a:pt x="414" y="44"/>
                    <a:pt x="447" y="55"/>
                  </a:cubicBezTo>
                  <a:cubicBezTo>
                    <a:pt x="499" y="42"/>
                    <a:pt x="448" y="57"/>
                    <a:pt x="486" y="40"/>
                  </a:cubicBezTo>
                  <a:cubicBezTo>
                    <a:pt x="492" y="37"/>
                    <a:pt x="504" y="34"/>
                    <a:pt x="504" y="34"/>
                  </a:cubicBezTo>
                  <a:cubicBezTo>
                    <a:pt x="507" y="31"/>
                    <a:pt x="509" y="25"/>
                    <a:pt x="513" y="25"/>
                  </a:cubicBezTo>
                  <a:cubicBezTo>
                    <a:pt x="527" y="23"/>
                    <a:pt x="553" y="38"/>
                    <a:pt x="567" y="40"/>
                  </a:cubicBezTo>
                  <a:cubicBezTo>
                    <a:pt x="576" y="41"/>
                    <a:pt x="585" y="42"/>
                    <a:pt x="594" y="43"/>
                  </a:cubicBezTo>
                  <a:cubicBezTo>
                    <a:pt x="600" y="44"/>
                    <a:pt x="612" y="46"/>
                    <a:pt x="612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2" name="Group 46"/>
          <p:cNvGrpSpPr>
            <a:grpSpLocks/>
          </p:cNvGrpSpPr>
          <p:nvPr/>
        </p:nvGrpSpPr>
        <p:grpSpPr bwMode="auto">
          <a:xfrm flipH="1">
            <a:off x="4875213" y="2527300"/>
            <a:ext cx="1233487" cy="1604963"/>
            <a:chOff x="1296" y="1446"/>
            <a:chExt cx="777" cy="1011"/>
          </a:xfrm>
        </p:grpSpPr>
        <p:sp>
          <p:nvSpPr>
            <p:cNvPr id="5152" name="Freeform 47"/>
            <p:cNvSpPr>
              <a:spLocks/>
            </p:cNvSpPr>
            <p:nvPr/>
          </p:nvSpPr>
          <p:spPr bwMode="auto">
            <a:xfrm>
              <a:off x="1431" y="144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48"/>
            <p:cNvSpPr>
              <a:spLocks/>
            </p:cNvSpPr>
            <p:nvPr/>
          </p:nvSpPr>
          <p:spPr bwMode="auto">
            <a:xfrm rot="789834">
              <a:off x="1392" y="153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49"/>
            <p:cNvSpPr>
              <a:spLocks/>
            </p:cNvSpPr>
            <p:nvPr/>
          </p:nvSpPr>
          <p:spPr bwMode="auto">
            <a:xfrm rot="1705678">
              <a:off x="1296" y="1632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50"/>
            <p:cNvSpPr>
              <a:spLocks/>
            </p:cNvSpPr>
            <p:nvPr/>
          </p:nvSpPr>
          <p:spPr bwMode="auto">
            <a:xfrm rot="3187807">
              <a:off x="1312" y="180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51"/>
            <p:cNvSpPr>
              <a:spLocks/>
            </p:cNvSpPr>
            <p:nvPr/>
          </p:nvSpPr>
          <p:spPr bwMode="auto">
            <a:xfrm rot="3514770">
              <a:off x="1408" y="1904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52"/>
            <p:cNvSpPr>
              <a:spLocks/>
            </p:cNvSpPr>
            <p:nvPr/>
          </p:nvSpPr>
          <p:spPr bwMode="auto">
            <a:xfrm rot="21551831" flipV="1">
              <a:off x="1440" y="196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53"/>
            <p:cNvSpPr>
              <a:spLocks/>
            </p:cNvSpPr>
            <p:nvPr/>
          </p:nvSpPr>
          <p:spPr bwMode="auto">
            <a:xfrm>
              <a:off x="1344" y="1943"/>
              <a:ext cx="612" cy="57"/>
            </a:xfrm>
            <a:custGeom>
              <a:avLst/>
              <a:gdLst>
                <a:gd name="T0" fmla="*/ 0 w 612"/>
                <a:gd name="T1" fmla="*/ 4 h 57"/>
                <a:gd name="T2" fmla="*/ 219 w 612"/>
                <a:gd name="T3" fmla="*/ 4 h 57"/>
                <a:gd name="T4" fmla="*/ 249 w 612"/>
                <a:gd name="T5" fmla="*/ 16 h 57"/>
                <a:gd name="T6" fmla="*/ 267 w 612"/>
                <a:gd name="T7" fmla="*/ 28 h 57"/>
                <a:gd name="T8" fmla="*/ 276 w 612"/>
                <a:gd name="T9" fmla="*/ 34 h 57"/>
                <a:gd name="T10" fmla="*/ 333 w 612"/>
                <a:gd name="T11" fmla="*/ 16 h 57"/>
                <a:gd name="T12" fmla="*/ 357 w 612"/>
                <a:gd name="T13" fmla="*/ 4 h 57"/>
                <a:gd name="T14" fmla="*/ 447 w 612"/>
                <a:gd name="T15" fmla="*/ 55 h 57"/>
                <a:gd name="T16" fmla="*/ 486 w 612"/>
                <a:gd name="T17" fmla="*/ 40 h 57"/>
                <a:gd name="T18" fmla="*/ 504 w 612"/>
                <a:gd name="T19" fmla="*/ 34 h 57"/>
                <a:gd name="T20" fmla="*/ 513 w 612"/>
                <a:gd name="T21" fmla="*/ 25 h 57"/>
                <a:gd name="T22" fmla="*/ 567 w 612"/>
                <a:gd name="T23" fmla="*/ 40 h 57"/>
                <a:gd name="T24" fmla="*/ 594 w 612"/>
                <a:gd name="T25" fmla="*/ 43 h 57"/>
                <a:gd name="T26" fmla="*/ 612 w 612"/>
                <a:gd name="T27" fmla="*/ 46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2" h="57">
                  <a:moveTo>
                    <a:pt x="0" y="4"/>
                  </a:moveTo>
                  <a:cubicBezTo>
                    <a:pt x="73" y="9"/>
                    <a:pt x="146" y="0"/>
                    <a:pt x="219" y="4"/>
                  </a:cubicBezTo>
                  <a:cubicBezTo>
                    <a:pt x="229" y="7"/>
                    <a:pt x="240" y="11"/>
                    <a:pt x="249" y="16"/>
                  </a:cubicBezTo>
                  <a:cubicBezTo>
                    <a:pt x="255" y="20"/>
                    <a:pt x="261" y="24"/>
                    <a:pt x="267" y="28"/>
                  </a:cubicBezTo>
                  <a:cubicBezTo>
                    <a:pt x="270" y="30"/>
                    <a:pt x="276" y="34"/>
                    <a:pt x="276" y="34"/>
                  </a:cubicBezTo>
                  <a:cubicBezTo>
                    <a:pt x="289" y="54"/>
                    <a:pt x="317" y="25"/>
                    <a:pt x="333" y="16"/>
                  </a:cubicBezTo>
                  <a:cubicBezTo>
                    <a:pt x="341" y="12"/>
                    <a:pt x="357" y="4"/>
                    <a:pt x="357" y="4"/>
                  </a:cubicBezTo>
                  <a:cubicBezTo>
                    <a:pt x="388" y="20"/>
                    <a:pt x="414" y="44"/>
                    <a:pt x="447" y="55"/>
                  </a:cubicBezTo>
                  <a:cubicBezTo>
                    <a:pt x="499" y="42"/>
                    <a:pt x="448" y="57"/>
                    <a:pt x="486" y="40"/>
                  </a:cubicBezTo>
                  <a:cubicBezTo>
                    <a:pt x="492" y="37"/>
                    <a:pt x="504" y="34"/>
                    <a:pt x="504" y="34"/>
                  </a:cubicBezTo>
                  <a:cubicBezTo>
                    <a:pt x="507" y="31"/>
                    <a:pt x="509" y="25"/>
                    <a:pt x="513" y="25"/>
                  </a:cubicBezTo>
                  <a:cubicBezTo>
                    <a:pt x="527" y="23"/>
                    <a:pt x="553" y="38"/>
                    <a:pt x="567" y="40"/>
                  </a:cubicBezTo>
                  <a:cubicBezTo>
                    <a:pt x="576" y="41"/>
                    <a:pt x="585" y="42"/>
                    <a:pt x="594" y="43"/>
                  </a:cubicBezTo>
                  <a:cubicBezTo>
                    <a:pt x="600" y="44"/>
                    <a:pt x="612" y="46"/>
                    <a:pt x="612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56" name="Group 60"/>
          <p:cNvGrpSpPr>
            <a:grpSpLocks/>
          </p:cNvGrpSpPr>
          <p:nvPr/>
        </p:nvGrpSpPr>
        <p:grpSpPr bwMode="auto">
          <a:xfrm rot="5400000" flipH="1">
            <a:off x="6271419" y="3220244"/>
            <a:ext cx="231775" cy="214313"/>
            <a:chOff x="384" y="2976"/>
            <a:chExt cx="192" cy="192"/>
          </a:xfrm>
        </p:grpSpPr>
        <p:sp>
          <p:nvSpPr>
            <p:cNvPr id="5150" name="Rectangle 61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Rectangle 62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42" name="Oval 63"/>
          <p:cNvSpPr>
            <a:spLocks noChangeArrowheads="1"/>
          </p:cNvSpPr>
          <p:nvPr/>
        </p:nvSpPr>
        <p:spPr bwMode="auto">
          <a:xfrm rot="4964604">
            <a:off x="1511300" y="2846388"/>
            <a:ext cx="487363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3" name="Rectangle 64"/>
          <p:cNvSpPr>
            <a:spLocks noChangeArrowheads="1"/>
          </p:cNvSpPr>
          <p:nvPr/>
        </p:nvSpPr>
        <p:spPr bwMode="auto">
          <a:xfrm>
            <a:off x="7064375" y="3729038"/>
            <a:ext cx="144463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2581275" y="1406525"/>
            <a:ext cx="3860800" cy="3716338"/>
            <a:chOff x="1626" y="886"/>
            <a:chExt cx="2432" cy="2341"/>
          </a:xfrm>
        </p:grpSpPr>
        <p:sp>
          <p:nvSpPr>
            <p:cNvPr id="5145" name="Line 55"/>
            <p:cNvSpPr>
              <a:spLocks noChangeShapeType="1"/>
            </p:cNvSpPr>
            <p:nvPr/>
          </p:nvSpPr>
          <p:spPr bwMode="auto">
            <a:xfrm>
              <a:off x="2428" y="1304"/>
              <a:ext cx="178" cy="36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56"/>
            <p:cNvSpPr>
              <a:spLocks noChangeShapeType="1"/>
            </p:cNvSpPr>
            <p:nvPr/>
          </p:nvSpPr>
          <p:spPr bwMode="auto">
            <a:xfrm flipH="1">
              <a:off x="3035" y="1294"/>
              <a:ext cx="151" cy="3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57"/>
            <p:cNvSpPr>
              <a:spLocks noChangeShapeType="1"/>
            </p:cNvSpPr>
            <p:nvPr/>
          </p:nvSpPr>
          <p:spPr bwMode="auto">
            <a:xfrm flipV="1">
              <a:off x="2898" y="2825"/>
              <a:ext cx="73" cy="4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58"/>
            <p:cNvSpPr>
              <a:spLocks noChangeShapeType="1"/>
            </p:cNvSpPr>
            <p:nvPr/>
          </p:nvSpPr>
          <p:spPr bwMode="auto">
            <a:xfrm flipH="1" flipV="1">
              <a:off x="3118" y="2798"/>
              <a:ext cx="73" cy="36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Text Box 54"/>
            <p:cNvSpPr txBox="1">
              <a:spLocks noChangeArrowheads="1"/>
            </p:cNvSpPr>
            <p:nvPr/>
          </p:nvSpPr>
          <p:spPr bwMode="auto">
            <a:xfrm>
              <a:off x="1626" y="886"/>
              <a:ext cx="2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Homologous Chromosomes  form Tetrads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PROPHASE 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1" y="6265333"/>
            <a:ext cx="8771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Tetrads Cross-over creating genetic diversity!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139 C 0.00903 -0.02613 0.0118 -0.03468 0.02066 -0.05202 C 0.02274 -0.06405 0.02708 -0.07538 0.03177 -0.08439 C 0.03924 -0.09896 0.03385 -0.08324 0.03976 -0.09665 C 0.04097 -0.09919 0.04149 -0.10312 0.04288 -0.1052 C 0.04583 -0.11029 0.05243 -0.11746 0.05243 -0.11723 C 0.0566 -0.12948 0.05746 -0.13179 0.0651 -0.13526 C 0.06753 -0.14936 0.07344 -0.15884 0.07934 -0.16786 C 0.0849 -0.17665 0.0901 -0.18497 0.09531 -0.19491 C 0.09896 -0.20162 0.1099 -0.20624 0.11424 -0.20948 C 0.12153 -0.22312 0.11319 -0.20925 0.12222 -0.21873 C 0.14219 -0.23884 0.11979 -0.22705 0.15399 -0.23653 C 0.20746 -0.23422 0.25781 -0.23445 0.30955 -0.21572 C 0.31858 -0.20347 0.3349 -0.19931 0.34601 -0.19168 C 0.3526 -0.17965 0.36163 -0.17434 0.36823 -0.16208 C 0.37882 -0.1422 0.36458 -0.16301 0.37465 -0.14705 C 0.38698 -0.12786 0.37535 -0.14867 0.38576 -0.12902 C 0.38906 -0.11098 0.39271 -0.08925 0.39844 -0.07283 C 0.40139 -0.06451 0.40451 -0.05919 0.40642 -0.04902 C 0.41441 -0.00486 0.4059 -0.05202 0.41111 -0.01919 C 0.41198 -0.01295 0.41319 -0.00694 0.41424 -0.00139 C 0.41476 0.00162 0.4158 0.00763 0.4158 0.00786 C 0.41476 0.01064 0.41267 0.01665 0.41267 0.01711 " pathEditMode="relative" rAng="0" ptsTypes="ffffffffffffffffffffffA">
                                      <p:cBhvr>
                                        <p:cTn id="6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0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447800" y="7461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447800" y="7461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 rot="-1096164">
            <a:off x="4073525" y="2649538"/>
            <a:ext cx="288925" cy="1055687"/>
            <a:chOff x="2566" y="1390"/>
            <a:chExt cx="182" cy="665"/>
          </a:xfrm>
        </p:grpSpPr>
        <p:sp>
          <p:nvSpPr>
            <p:cNvPr id="7215" name="Freeform 5"/>
            <p:cNvSpPr>
              <a:spLocks/>
            </p:cNvSpPr>
            <p:nvPr/>
          </p:nvSpPr>
          <p:spPr bwMode="auto">
            <a:xfrm rot="-962790">
              <a:off x="2591" y="139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6"/>
            <p:cNvSpPr>
              <a:spLocks/>
            </p:cNvSpPr>
            <p:nvPr/>
          </p:nvSpPr>
          <p:spPr bwMode="auto">
            <a:xfrm rot="1074263" flipH="1">
              <a:off x="2566" y="1429"/>
              <a:ext cx="143" cy="626"/>
            </a:xfrm>
            <a:custGeom>
              <a:avLst/>
              <a:gdLst>
                <a:gd name="T0" fmla="*/ 1937958 w 77"/>
                <a:gd name="T1" fmla="*/ 1311401185 h 267"/>
                <a:gd name="T2" fmla="*/ 0 w 77"/>
                <a:gd name="T3" fmla="*/ 773798342 h 267"/>
                <a:gd name="T4" fmla="*/ 1184324 w 77"/>
                <a:gd name="T5" fmla="*/ 95991309 h 267"/>
                <a:gd name="T6" fmla="*/ 3128745 w 77"/>
                <a:gd name="T7" fmla="*/ 0 h 267"/>
                <a:gd name="T8" fmla="*/ 5249023 w 77"/>
                <a:gd name="T9" fmla="*/ 119019732 h 267"/>
                <a:gd name="T10" fmla="*/ 6543190 w 77"/>
                <a:gd name="T11" fmla="*/ 256043343 h 267"/>
                <a:gd name="T12" fmla="*/ 4605233 w 77"/>
                <a:gd name="T13" fmla="*/ 1021944611 h 267"/>
                <a:gd name="T14" fmla="*/ 5649453 w 77"/>
                <a:gd name="T15" fmla="*/ 1373883461 h 267"/>
                <a:gd name="T16" fmla="*/ 6768636 w 77"/>
                <a:gd name="T17" fmla="*/ 1645710084 h 267"/>
                <a:gd name="T18" fmla="*/ 7585890 w 77"/>
                <a:gd name="T19" fmla="*/ 1870770202 h 267"/>
                <a:gd name="T20" fmla="*/ 8365376 w 77"/>
                <a:gd name="T21" fmla="*/ 2052473210 h 267"/>
                <a:gd name="T22" fmla="*/ 9456118 w 77"/>
                <a:gd name="T23" fmla="*/ 2147483647 h 267"/>
                <a:gd name="T24" fmla="*/ 6908278 w 77"/>
                <a:gd name="T25" fmla="*/ 2147483647 h 267"/>
                <a:gd name="T26" fmla="*/ 3297279 w 77"/>
                <a:gd name="T27" fmla="*/ 2147483647 h 267"/>
                <a:gd name="T28" fmla="*/ 1937958 w 77"/>
                <a:gd name="T29" fmla="*/ 2147483647 h 267"/>
                <a:gd name="T30" fmla="*/ 2566755 w 77"/>
                <a:gd name="T31" fmla="*/ 1741723146 h 267"/>
                <a:gd name="T32" fmla="*/ 1937958 w 77"/>
                <a:gd name="T33" fmla="*/ 1311401185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7"/>
          <p:cNvGrpSpPr>
            <a:grpSpLocks/>
          </p:cNvGrpSpPr>
          <p:nvPr/>
        </p:nvGrpSpPr>
        <p:grpSpPr bwMode="auto">
          <a:xfrm rot="719875">
            <a:off x="4667250" y="3784600"/>
            <a:ext cx="150813" cy="544513"/>
            <a:chOff x="2556" y="2384"/>
            <a:chExt cx="95" cy="343"/>
          </a:xfrm>
        </p:grpSpPr>
        <p:sp>
          <p:nvSpPr>
            <p:cNvPr id="7213" name="Freeform 8"/>
            <p:cNvSpPr>
              <a:spLocks/>
            </p:cNvSpPr>
            <p:nvPr/>
          </p:nvSpPr>
          <p:spPr bwMode="auto">
            <a:xfrm rot="-962790">
              <a:off x="2574" y="2384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9"/>
            <p:cNvSpPr>
              <a:spLocks/>
            </p:cNvSpPr>
            <p:nvPr/>
          </p:nvSpPr>
          <p:spPr bwMode="auto">
            <a:xfrm rot="1074263" flipH="1">
              <a:off x="2556" y="2388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" name="Group 10"/>
          <p:cNvGrpSpPr>
            <a:grpSpLocks/>
          </p:cNvGrpSpPr>
          <p:nvPr/>
        </p:nvGrpSpPr>
        <p:grpSpPr bwMode="auto">
          <a:xfrm rot="-1219016">
            <a:off x="4881563" y="3779838"/>
            <a:ext cx="150812" cy="544512"/>
            <a:chOff x="3276" y="2381"/>
            <a:chExt cx="95" cy="343"/>
          </a:xfrm>
        </p:grpSpPr>
        <p:sp>
          <p:nvSpPr>
            <p:cNvPr id="7211" name="Freeform 11"/>
            <p:cNvSpPr>
              <a:spLocks/>
            </p:cNvSpPr>
            <p:nvPr/>
          </p:nvSpPr>
          <p:spPr bwMode="auto">
            <a:xfrm rot="-962790">
              <a:off x="3294" y="2381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12"/>
            <p:cNvSpPr>
              <a:spLocks/>
            </p:cNvSpPr>
            <p:nvPr/>
          </p:nvSpPr>
          <p:spPr bwMode="auto">
            <a:xfrm rot="1074263" flipH="1">
              <a:off x="3276" y="2385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13"/>
          <p:cNvGrpSpPr>
            <a:grpSpLocks/>
          </p:cNvGrpSpPr>
          <p:nvPr/>
        </p:nvGrpSpPr>
        <p:grpSpPr bwMode="auto">
          <a:xfrm rot="1054628">
            <a:off x="4522788" y="2592388"/>
            <a:ext cx="288925" cy="1055687"/>
            <a:chOff x="3251" y="1335"/>
            <a:chExt cx="182" cy="665"/>
          </a:xfrm>
        </p:grpSpPr>
        <p:sp>
          <p:nvSpPr>
            <p:cNvPr id="7209" name="Freeform 14"/>
            <p:cNvSpPr>
              <a:spLocks/>
            </p:cNvSpPr>
            <p:nvPr/>
          </p:nvSpPr>
          <p:spPr bwMode="auto">
            <a:xfrm rot="-962790">
              <a:off x="3276" y="1335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15"/>
            <p:cNvSpPr>
              <a:spLocks/>
            </p:cNvSpPr>
            <p:nvPr/>
          </p:nvSpPr>
          <p:spPr bwMode="auto">
            <a:xfrm rot="1074263" flipH="1">
              <a:off x="3251" y="1374"/>
              <a:ext cx="143" cy="626"/>
            </a:xfrm>
            <a:custGeom>
              <a:avLst/>
              <a:gdLst>
                <a:gd name="T0" fmla="*/ 1937958 w 77"/>
                <a:gd name="T1" fmla="*/ 1311401185 h 267"/>
                <a:gd name="T2" fmla="*/ 0 w 77"/>
                <a:gd name="T3" fmla="*/ 773798342 h 267"/>
                <a:gd name="T4" fmla="*/ 1184324 w 77"/>
                <a:gd name="T5" fmla="*/ 95991309 h 267"/>
                <a:gd name="T6" fmla="*/ 3128745 w 77"/>
                <a:gd name="T7" fmla="*/ 0 h 267"/>
                <a:gd name="T8" fmla="*/ 5249023 w 77"/>
                <a:gd name="T9" fmla="*/ 119019732 h 267"/>
                <a:gd name="T10" fmla="*/ 6543190 w 77"/>
                <a:gd name="T11" fmla="*/ 256043343 h 267"/>
                <a:gd name="T12" fmla="*/ 4605233 w 77"/>
                <a:gd name="T13" fmla="*/ 1021944611 h 267"/>
                <a:gd name="T14" fmla="*/ 5649453 w 77"/>
                <a:gd name="T15" fmla="*/ 1373883461 h 267"/>
                <a:gd name="T16" fmla="*/ 6768636 w 77"/>
                <a:gd name="T17" fmla="*/ 1645710084 h 267"/>
                <a:gd name="T18" fmla="*/ 7585890 w 77"/>
                <a:gd name="T19" fmla="*/ 1870770202 h 267"/>
                <a:gd name="T20" fmla="*/ 8365376 w 77"/>
                <a:gd name="T21" fmla="*/ 2052473210 h 267"/>
                <a:gd name="T22" fmla="*/ 9456118 w 77"/>
                <a:gd name="T23" fmla="*/ 2147483647 h 267"/>
                <a:gd name="T24" fmla="*/ 6908278 w 77"/>
                <a:gd name="T25" fmla="*/ 2147483647 h 267"/>
                <a:gd name="T26" fmla="*/ 3297279 w 77"/>
                <a:gd name="T27" fmla="*/ 2147483647 h 267"/>
                <a:gd name="T28" fmla="*/ 1937958 w 77"/>
                <a:gd name="T29" fmla="*/ 2147483647 h 267"/>
                <a:gd name="T30" fmla="*/ 2566755 w 77"/>
                <a:gd name="T31" fmla="*/ 1741723146 h 267"/>
                <a:gd name="T32" fmla="*/ 1937958 w 77"/>
                <a:gd name="T33" fmla="*/ 1311401185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25"/>
          <p:cNvGrpSpPr>
            <a:grpSpLocks/>
          </p:cNvGrpSpPr>
          <p:nvPr/>
        </p:nvGrpSpPr>
        <p:grpSpPr bwMode="auto">
          <a:xfrm rot="-5400000">
            <a:off x="2504281" y="3310732"/>
            <a:ext cx="231775" cy="214312"/>
            <a:chOff x="384" y="2976"/>
            <a:chExt cx="192" cy="192"/>
          </a:xfrm>
        </p:grpSpPr>
        <p:sp>
          <p:nvSpPr>
            <p:cNvPr id="7207" name="Rectangle 26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8" name="Rectangle 27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7" name="Oval 28"/>
          <p:cNvSpPr>
            <a:spLocks noChangeArrowheads="1"/>
          </p:cNvSpPr>
          <p:nvPr/>
        </p:nvSpPr>
        <p:spPr bwMode="auto">
          <a:xfrm rot="-2090586">
            <a:off x="3063875" y="54165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Oval 29"/>
          <p:cNvSpPr>
            <a:spLocks noChangeArrowheads="1"/>
          </p:cNvSpPr>
          <p:nvPr/>
        </p:nvSpPr>
        <p:spPr bwMode="auto">
          <a:xfrm rot="-6259329">
            <a:off x="6554787" y="4103688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Oval 30"/>
          <p:cNvSpPr>
            <a:spLocks noChangeArrowheads="1"/>
          </p:cNvSpPr>
          <p:nvPr/>
        </p:nvSpPr>
        <p:spPr bwMode="auto">
          <a:xfrm rot="-2090586">
            <a:off x="6161088" y="1681163"/>
            <a:ext cx="487362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0" name="Oval 31"/>
          <p:cNvSpPr>
            <a:spLocks noChangeArrowheads="1"/>
          </p:cNvSpPr>
          <p:nvPr/>
        </p:nvSpPr>
        <p:spPr bwMode="auto">
          <a:xfrm rot="2914261">
            <a:off x="2360613" y="169545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1" name="Oval 32"/>
          <p:cNvSpPr>
            <a:spLocks noChangeArrowheads="1"/>
          </p:cNvSpPr>
          <p:nvPr/>
        </p:nvSpPr>
        <p:spPr bwMode="auto">
          <a:xfrm rot="-2090586">
            <a:off x="6089650" y="49466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5591175" y="5530850"/>
            <a:ext cx="144463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3" name="Rectangle 35"/>
          <p:cNvSpPr>
            <a:spLocks noChangeArrowheads="1"/>
          </p:cNvSpPr>
          <p:nvPr/>
        </p:nvSpPr>
        <p:spPr bwMode="auto">
          <a:xfrm>
            <a:off x="3668713" y="111283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2130425" y="4783138"/>
            <a:ext cx="144463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58" name="Group 38"/>
          <p:cNvGrpSpPr>
            <a:grpSpLocks/>
          </p:cNvGrpSpPr>
          <p:nvPr/>
        </p:nvGrpSpPr>
        <p:grpSpPr bwMode="auto">
          <a:xfrm>
            <a:off x="2979738" y="2532063"/>
            <a:ext cx="1233487" cy="1604962"/>
            <a:chOff x="1296" y="1446"/>
            <a:chExt cx="777" cy="1011"/>
          </a:xfrm>
        </p:grpSpPr>
        <p:sp>
          <p:nvSpPr>
            <p:cNvPr id="7200" name="Freeform 39"/>
            <p:cNvSpPr>
              <a:spLocks/>
            </p:cNvSpPr>
            <p:nvPr/>
          </p:nvSpPr>
          <p:spPr bwMode="auto">
            <a:xfrm>
              <a:off x="1431" y="144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40"/>
            <p:cNvSpPr>
              <a:spLocks/>
            </p:cNvSpPr>
            <p:nvPr/>
          </p:nvSpPr>
          <p:spPr bwMode="auto">
            <a:xfrm rot="789834">
              <a:off x="1392" y="153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41"/>
            <p:cNvSpPr>
              <a:spLocks/>
            </p:cNvSpPr>
            <p:nvPr/>
          </p:nvSpPr>
          <p:spPr bwMode="auto">
            <a:xfrm rot="1705678">
              <a:off x="1296" y="1632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42"/>
            <p:cNvSpPr>
              <a:spLocks/>
            </p:cNvSpPr>
            <p:nvPr/>
          </p:nvSpPr>
          <p:spPr bwMode="auto">
            <a:xfrm rot="3187807">
              <a:off x="1312" y="180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43"/>
            <p:cNvSpPr>
              <a:spLocks/>
            </p:cNvSpPr>
            <p:nvPr/>
          </p:nvSpPr>
          <p:spPr bwMode="auto">
            <a:xfrm rot="3514770">
              <a:off x="1408" y="1904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44"/>
            <p:cNvSpPr>
              <a:spLocks/>
            </p:cNvSpPr>
            <p:nvPr/>
          </p:nvSpPr>
          <p:spPr bwMode="auto">
            <a:xfrm rot="21551831" flipV="1">
              <a:off x="1440" y="196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45"/>
            <p:cNvSpPr>
              <a:spLocks/>
            </p:cNvSpPr>
            <p:nvPr/>
          </p:nvSpPr>
          <p:spPr bwMode="auto">
            <a:xfrm>
              <a:off x="1344" y="1943"/>
              <a:ext cx="612" cy="57"/>
            </a:xfrm>
            <a:custGeom>
              <a:avLst/>
              <a:gdLst>
                <a:gd name="T0" fmla="*/ 0 w 612"/>
                <a:gd name="T1" fmla="*/ 4 h 57"/>
                <a:gd name="T2" fmla="*/ 219 w 612"/>
                <a:gd name="T3" fmla="*/ 4 h 57"/>
                <a:gd name="T4" fmla="*/ 249 w 612"/>
                <a:gd name="T5" fmla="*/ 16 h 57"/>
                <a:gd name="T6" fmla="*/ 267 w 612"/>
                <a:gd name="T7" fmla="*/ 28 h 57"/>
                <a:gd name="T8" fmla="*/ 276 w 612"/>
                <a:gd name="T9" fmla="*/ 34 h 57"/>
                <a:gd name="T10" fmla="*/ 333 w 612"/>
                <a:gd name="T11" fmla="*/ 16 h 57"/>
                <a:gd name="T12" fmla="*/ 357 w 612"/>
                <a:gd name="T13" fmla="*/ 4 h 57"/>
                <a:gd name="T14" fmla="*/ 447 w 612"/>
                <a:gd name="T15" fmla="*/ 55 h 57"/>
                <a:gd name="T16" fmla="*/ 486 w 612"/>
                <a:gd name="T17" fmla="*/ 40 h 57"/>
                <a:gd name="T18" fmla="*/ 504 w 612"/>
                <a:gd name="T19" fmla="*/ 34 h 57"/>
                <a:gd name="T20" fmla="*/ 513 w 612"/>
                <a:gd name="T21" fmla="*/ 25 h 57"/>
                <a:gd name="T22" fmla="*/ 567 w 612"/>
                <a:gd name="T23" fmla="*/ 40 h 57"/>
                <a:gd name="T24" fmla="*/ 594 w 612"/>
                <a:gd name="T25" fmla="*/ 43 h 57"/>
                <a:gd name="T26" fmla="*/ 612 w 612"/>
                <a:gd name="T27" fmla="*/ 46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2" h="57">
                  <a:moveTo>
                    <a:pt x="0" y="4"/>
                  </a:moveTo>
                  <a:cubicBezTo>
                    <a:pt x="73" y="9"/>
                    <a:pt x="146" y="0"/>
                    <a:pt x="219" y="4"/>
                  </a:cubicBezTo>
                  <a:cubicBezTo>
                    <a:pt x="229" y="7"/>
                    <a:pt x="240" y="11"/>
                    <a:pt x="249" y="16"/>
                  </a:cubicBezTo>
                  <a:cubicBezTo>
                    <a:pt x="255" y="20"/>
                    <a:pt x="261" y="24"/>
                    <a:pt x="267" y="28"/>
                  </a:cubicBezTo>
                  <a:cubicBezTo>
                    <a:pt x="270" y="30"/>
                    <a:pt x="276" y="34"/>
                    <a:pt x="276" y="34"/>
                  </a:cubicBezTo>
                  <a:cubicBezTo>
                    <a:pt x="289" y="54"/>
                    <a:pt x="317" y="25"/>
                    <a:pt x="333" y="16"/>
                  </a:cubicBezTo>
                  <a:cubicBezTo>
                    <a:pt x="341" y="12"/>
                    <a:pt x="357" y="4"/>
                    <a:pt x="357" y="4"/>
                  </a:cubicBezTo>
                  <a:cubicBezTo>
                    <a:pt x="388" y="20"/>
                    <a:pt x="414" y="44"/>
                    <a:pt x="447" y="55"/>
                  </a:cubicBezTo>
                  <a:cubicBezTo>
                    <a:pt x="499" y="42"/>
                    <a:pt x="448" y="57"/>
                    <a:pt x="486" y="40"/>
                  </a:cubicBezTo>
                  <a:cubicBezTo>
                    <a:pt x="492" y="37"/>
                    <a:pt x="504" y="34"/>
                    <a:pt x="504" y="34"/>
                  </a:cubicBezTo>
                  <a:cubicBezTo>
                    <a:pt x="507" y="31"/>
                    <a:pt x="509" y="25"/>
                    <a:pt x="513" y="25"/>
                  </a:cubicBezTo>
                  <a:cubicBezTo>
                    <a:pt x="527" y="23"/>
                    <a:pt x="553" y="38"/>
                    <a:pt x="567" y="40"/>
                  </a:cubicBezTo>
                  <a:cubicBezTo>
                    <a:pt x="576" y="41"/>
                    <a:pt x="585" y="42"/>
                    <a:pt x="594" y="43"/>
                  </a:cubicBezTo>
                  <a:cubicBezTo>
                    <a:pt x="600" y="44"/>
                    <a:pt x="612" y="46"/>
                    <a:pt x="612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6" name="Group 46"/>
          <p:cNvGrpSpPr>
            <a:grpSpLocks/>
          </p:cNvGrpSpPr>
          <p:nvPr/>
        </p:nvGrpSpPr>
        <p:grpSpPr bwMode="auto">
          <a:xfrm flipH="1">
            <a:off x="4875213" y="2527300"/>
            <a:ext cx="1233487" cy="1604963"/>
            <a:chOff x="1296" y="1446"/>
            <a:chExt cx="777" cy="1011"/>
          </a:xfrm>
        </p:grpSpPr>
        <p:sp>
          <p:nvSpPr>
            <p:cNvPr id="7193" name="Freeform 47"/>
            <p:cNvSpPr>
              <a:spLocks/>
            </p:cNvSpPr>
            <p:nvPr/>
          </p:nvSpPr>
          <p:spPr bwMode="auto">
            <a:xfrm>
              <a:off x="1431" y="144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48"/>
            <p:cNvSpPr>
              <a:spLocks/>
            </p:cNvSpPr>
            <p:nvPr/>
          </p:nvSpPr>
          <p:spPr bwMode="auto">
            <a:xfrm rot="789834">
              <a:off x="1392" y="1536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49"/>
            <p:cNvSpPr>
              <a:spLocks/>
            </p:cNvSpPr>
            <p:nvPr/>
          </p:nvSpPr>
          <p:spPr bwMode="auto">
            <a:xfrm rot="1705678">
              <a:off x="1296" y="1632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50"/>
            <p:cNvSpPr>
              <a:spLocks/>
            </p:cNvSpPr>
            <p:nvPr/>
          </p:nvSpPr>
          <p:spPr bwMode="auto">
            <a:xfrm rot="3187807">
              <a:off x="1312" y="180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51"/>
            <p:cNvSpPr>
              <a:spLocks/>
            </p:cNvSpPr>
            <p:nvPr/>
          </p:nvSpPr>
          <p:spPr bwMode="auto">
            <a:xfrm rot="3514770">
              <a:off x="1408" y="1904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52"/>
            <p:cNvSpPr>
              <a:spLocks/>
            </p:cNvSpPr>
            <p:nvPr/>
          </p:nvSpPr>
          <p:spPr bwMode="auto">
            <a:xfrm rot="21551831" flipV="1">
              <a:off x="1440" y="1968"/>
              <a:ext cx="633" cy="474"/>
            </a:xfrm>
            <a:custGeom>
              <a:avLst/>
              <a:gdLst>
                <a:gd name="T0" fmla="*/ 0 w 633"/>
                <a:gd name="T1" fmla="*/ 474 h 474"/>
                <a:gd name="T2" fmla="*/ 24 w 633"/>
                <a:gd name="T3" fmla="*/ 432 h 474"/>
                <a:gd name="T4" fmla="*/ 174 w 633"/>
                <a:gd name="T5" fmla="*/ 372 h 474"/>
                <a:gd name="T6" fmla="*/ 228 w 633"/>
                <a:gd name="T7" fmla="*/ 336 h 474"/>
                <a:gd name="T8" fmla="*/ 261 w 633"/>
                <a:gd name="T9" fmla="*/ 282 h 474"/>
                <a:gd name="T10" fmla="*/ 321 w 633"/>
                <a:gd name="T11" fmla="*/ 237 h 474"/>
                <a:gd name="T12" fmla="*/ 375 w 633"/>
                <a:gd name="T13" fmla="*/ 210 h 474"/>
                <a:gd name="T14" fmla="*/ 393 w 633"/>
                <a:gd name="T15" fmla="*/ 195 h 474"/>
                <a:gd name="T16" fmla="*/ 447 w 633"/>
                <a:gd name="T17" fmla="*/ 159 h 474"/>
                <a:gd name="T18" fmla="*/ 474 w 633"/>
                <a:gd name="T19" fmla="*/ 126 h 474"/>
                <a:gd name="T20" fmla="*/ 489 w 633"/>
                <a:gd name="T21" fmla="*/ 87 h 474"/>
                <a:gd name="T22" fmla="*/ 576 w 633"/>
                <a:gd name="T23" fmla="*/ 45 h 474"/>
                <a:gd name="T24" fmla="*/ 618 w 633"/>
                <a:gd name="T25" fmla="*/ 24 h 474"/>
                <a:gd name="T26" fmla="*/ 633 w 633"/>
                <a:gd name="T27" fmla="*/ 0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33" h="474">
                  <a:moveTo>
                    <a:pt x="0" y="474"/>
                  </a:moveTo>
                  <a:cubicBezTo>
                    <a:pt x="6" y="457"/>
                    <a:pt x="11" y="445"/>
                    <a:pt x="24" y="432"/>
                  </a:cubicBezTo>
                  <a:cubicBezTo>
                    <a:pt x="48" y="360"/>
                    <a:pt x="109" y="376"/>
                    <a:pt x="174" y="372"/>
                  </a:cubicBezTo>
                  <a:cubicBezTo>
                    <a:pt x="200" y="364"/>
                    <a:pt x="208" y="351"/>
                    <a:pt x="228" y="336"/>
                  </a:cubicBezTo>
                  <a:cubicBezTo>
                    <a:pt x="235" y="319"/>
                    <a:pt x="243" y="288"/>
                    <a:pt x="261" y="282"/>
                  </a:cubicBezTo>
                  <a:cubicBezTo>
                    <a:pt x="276" y="262"/>
                    <a:pt x="297" y="243"/>
                    <a:pt x="321" y="237"/>
                  </a:cubicBezTo>
                  <a:cubicBezTo>
                    <a:pt x="338" y="226"/>
                    <a:pt x="357" y="219"/>
                    <a:pt x="375" y="210"/>
                  </a:cubicBezTo>
                  <a:cubicBezTo>
                    <a:pt x="395" y="200"/>
                    <a:pt x="373" y="208"/>
                    <a:pt x="393" y="195"/>
                  </a:cubicBezTo>
                  <a:cubicBezTo>
                    <a:pt x="411" y="183"/>
                    <a:pt x="429" y="171"/>
                    <a:pt x="447" y="159"/>
                  </a:cubicBezTo>
                  <a:cubicBezTo>
                    <a:pt x="454" y="145"/>
                    <a:pt x="465" y="139"/>
                    <a:pt x="474" y="126"/>
                  </a:cubicBezTo>
                  <a:cubicBezTo>
                    <a:pt x="483" y="114"/>
                    <a:pt x="482" y="99"/>
                    <a:pt x="489" y="87"/>
                  </a:cubicBezTo>
                  <a:cubicBezTo>
                    <a:pt x="503" y="62"/>
                    <a:pt x="551" y="50"/>
                    <a:pt x="576" y="45"/>
                  </a:cubicBezTo>
                  <a:cubicBezTo>
                    <a:pt x="591" y="39"/>
                    <a:pt x="604" y="31"/>
                    <a:pt x="618" y="24"/>
                  </a:cubicBezTo>
                  <a:cubicBezTo>
                    <a:pt x="622" y="19"/>
                    <a:pt x="633" y="8"/>
                    <a:pt x="63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53"/>
            <p:cNvSpPr>
              <a:spLocks/>
            </p:cNvSpPr>
            <p:nvPr/>
          </p:nvSpPr>
          <p:spPr bwMode="auto">
            <a:xfrm>
              <a:off x="1344" y="1943"/>
              <a:ext cx="612" cy="57"/>
            </a:xfrm>
            <a:custGeom>
              <a:avLst/>
              <a:gdLst>
                <a:gd name="T0" fmla="*/ 0 w 612"/>
                <a:gd name="T1" fmla="*/ 4 h 57"/>
                <a:gd name="T2" fmla="*/ 219 w 612"/>
                <a:gd name="T3" fmla="*/ 4 h 57"/>
                <a:gd name="T4" fmla="*/ 249 w 612"/>
                <a:gd name="T5" fmla="*/ 16 h 57"/>
                <a:gd name="T6" fmla="*/ 267 w 612"/>
                <a:gd name="T7" fmla="*/ 28 h 57"/>
                <a:gd name="T8" fmla="*/ 276 w 612"/>
                <a:gd name="T9" fmla="*/ 34 h 57"/>
                <a:gd name="T10" fmla="*/ 333 w 612"/>
                <a:gd name="T11" fmla="*/ 16 h 57"/>
                <a:gd name="T12" fmla="*/ 357 w 612"/>
                <a:gd name="T13" fmla="*/ 4 h 57"/>
                <a:gd name="T14" fmla="*/ 447 w 612"/>
                <a:gd name="T15" fmla="*/ 55 h 57"/>
                <a:gd name="T16" fmla="*/ 486 w 612"/>
                <a:gd name="T17" fmla="*/ 40 h 57"/>
                <a:gd name="T18" fmla="*/ 504 w 612"/>
                <a:gd name="T19" fmla="*/ 34 h 57"/>
                <a:gd name="T20" fmla="*/ 513 w 612"/>
                <a:gd name="T21" fmla="*/ 25 h 57"/>
                <a:gd name="T22" fmla="*/ 567 w 612"/>
                <a:gd name="T23" fmla="*/ 40 h 57"/>
                <a:gd name="T24" fmla="*/ 594 w 612"/>
                <a:gd name="T25" fmla="*/ 43 h 57"/>
                <a:gd name="T26" fmla="*/ 612 w 612"/>
                <a:gd name="T27" fmla="*/ 46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12" h="57">
                  <a:moveTo>
                    <a:pt x="0" y="4"/>
                  </a:moveTo>
                  <a:cubicBezTo>
                    <a:pt x="73" y="9"/>
                    <a:pt x="146" y="0"/>
                    <a:pt x="219" y="4"/>
                  </a:cubicBezTo>
                  <a:cubicBezTo>
                    <a:pt x="229" y="7"/>
                    <a:pt x="240" y="11"/>
                    <a:pt x="249" y="16"/>
                  </a:cubicBezTo>
                  <a:cubicBezTo>
                    <a:pt x="255" y="20"/>
                    <a:pt x="261" y="24"/>
                    <a:pt x="267" y="28"/>
                  </a:cubicBezTo>
                  <a:cubicBezTo>
                    <a:pt x="270" y="30"/>
                    <a:pt x="276" y="34"/>
                    <a:pt x="276" y="34"/>
                  </a:cubicBezTo>
                  <a:cubicBezTo>
                    <a:pt x="289" y="54"/>
                    <a:pt x="317" y="25"/>
                    <a:pt x="333" y="16"/>
                  </a:cubicBezTo>
                  <a:cubicBezTo>
                    <a:pt x="341" y="12"/>
                    <a:pt x="357" y="4"/>
                    <a:pt x="357" y="4"/>
                  </a:cubicBezTo>
                  <a:cubicBezTo>
                    <a:pt x="388" y="20"/>
                    <a:pt x="414" y="44"/>
                    <a:pt x="447" y="55"/>
                  </a:cubicBezTo>
                  <a:cubicBezTo>
                    <a:pt x="499" y="42"/>
                    <a:pt x="448" y="57"/>
                    <a:pt x="486" y="40"/>
                  </a:cubicBezTo>
                  <a:cubicBezTo>
                    <a:pt x="492" y="37"/>
                    <a:pt x="504" y="34"/>
                    <a:pt x="504" y="34"/>
                  </a:cubicBezTo>
                  <a:cubicBezTo>
                    <a:pt x="507" y="31"/>
                    <a:pt x="509" y="25"/>
                    <a:pt x="513" y="25"/>
                  </a:cubicBezTo>
                  <a:cubicBezTo>
                    <a:pt x="527" y="23"/>
                    <a:pt x="553" y="38"/>
                    <a:pt x="567" y="40"/>
                  </a:cubicBezTo>
                  <a:cubicBezTo>
                    <a:pt x="576" y="41"/>
                    <a:pt x="585" y="42"/>
                    <a:pt x="594" y="43"/>
                  </a:cubicBezTo>
                  <a:cubicBezTo>
                    <a:pt x="600" y="44"/>
                    <a:pt x="612" y="46"/>
                    <a:pt x="612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7" name="Group 54"/>
          <p:cNvGrpSpPr>
            <a:grpSpLocks/>
          </p:cNvGrpSpPr>
          <p:nvPr/>
        </p:nvGrpSpPr>
        <p:grpSpPr bwMode="auto">
          <a:xfrm rot="5400000" flipH="1">
            <a:off x="6271419" y="3220244"/>
            <a:ext cx="231775" cy="214313"/>
            <a:chOff x="384" y="2976"/>
            <a:chExt cx="192" cy="192"/>
          </a:xfrm>
        </p:grpSpPr>
        <p:sp>
          <p:nvSpPr>
            <p:cNvPr id="7191" name="Rectangle 55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2" name="Rectangle 56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88" name="Oval 69"/>
          <p:cNvSpPr>
            <a:spLocks noChangeArrowheads="1"/>
          </p:cNvSpPr>
          <p:nvPr/>
        </p:nvSpPr>
        <p:spPr bwMode="auto">
          <a:xfrm rot="4964604">
            <a:off x="1511300" y="2846388"/>
            <a:ext cx="487363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9" name="Rectangle 70"/>
          <p:cNvSpPr>
            <a:spLocks noChangeArrowheads="1"/>
          </p:cNvSpPr>
          <p:nvPr/>
        </p:nvSpPr>
        <p:spPr bwMode="auto">
          <a:xfrm>
            <a:off x="7064375" y="3729038"/>
            <a:ext cx="144463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" name="TextBox 48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METAPHASE 1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555 -0.00434 -0.01133 -0.00642 -0.01688 C -0.00747 -0.01966 -0.00955 -0.02544 -0.00955 -0.02544 C -0.00833 -0.04671 -0.01111 -0.05295 -0.00156 -0.06567 C 0.00677 -0.06266 0.00746 -0.05966 0.00955 -0.04856 C 0.01059 -0.05064 0.01146 -0.05295 0.01267 -0.05503 C 0.01753 -0.06266 0.02066 -0.06128 0.01267 -0.06128 " pathEditMode="relative" ptsTypes="ffffffA">
                                      <p:cBhvr>
                                        <p:cTn id="3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555 -0.00434 -0.01133 -0.00642 -0.01688 C -0.00747 -0.01966 -0.00955 -0.02544 -0.00955 -0.02544 C -0.00833 -0.04671 -0.01111 -0.05295 -0.00156 -0.06567 C 0.00677 -0.06266 0.00746 -0.05966 0.00955 -0.04856 C 0.01059 -0.05064 0.01146 -0.05295 0.01267 -0.05503 C 0.01753 -0.06266 0.02066 -0.06128 0.01267 -0.06128 " pathEditMode="relative" ptsTypes="ffffffA">
                                      <p:cBhvr>
                                        <p:cTn id="39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63 0.00994 -0.01111 0.01225 -0.02708 0.0148 C -0.03021 0.01618 -0.03351 0.01757 -0.03663 0.01896 C -0.0382 0.01965 -0.04132 0.02104 -0.04132 0.02104 C -0.05139 0.01572 -0.05313 0.01341 -0.05712 0 C -0.0566 -0.00347 -0.0566 -0.0074 -0.05556 -0.01064 C -0.05399 -0.01526 -0.04931 -0.02336 -0.04931 -0.02336 C -0.03785 -0.02012 -0.03958 -0.01688 -0.02708 -0.01688 " pathEditMode="relative" ptsTypes="fffffffA">
                                      <p:cBhvr>
                                        <p:cTn id="62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63 0.00994 -0.01111 0.01225 -0.02708 0.0148 C -0.03021 0.01618 -0.03351 0.01757 -0.03663 0.01896 C -0.0382 0.01965 -0.04132 0.02104 -0.04132 0.02104 C -0.05139 0.01572 -0.05313 0.01341 -0.05712 0 C -0.0566 -0.00347 -0.0566 -0.0074 -0.05556 -0.01064 C -0.05399 -0.01526 -0.04931 -0.02336 -0.04931 -0.02336 C -0.03785 -0.02012 -0.03958 -0.01688 -0.02708 -0.01688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2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67"/>
          <p:cNvSpPr>
            <a:spLocks noChangeArrowheads="1"/>
          </p:cNvSpPr>
          <p:nvPr/>
        </p:nvSpPr>
        <p:spPr bwMode="auto">
          <a:xfrm>
            <a:off x="1549400" y="7715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606550" y="749300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Oval 13"/>
          <p:cNvSpPr>
            <a:spLocks noChangeArrowheads="1"/>
          </p:cNvSpPr>
          <p:nvPr/>
        </p:nvSpPr>
        <p:spPr bwMode="auto">
          <a:xfrm rot="-2090586">
            <a:off x="3216275" y="54165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Oval 14"/>
          <p:cNvSpPr>
            <a:spLocks noChangeArrowheads="1"/>
          </p:cNvSpPr>
          <p:nvPr/>
        </p:nvSpPr>
        <p:spPr bwMode="auto">
          <a:xfrm rot="-6259329">
            <a:off x="6707187" y="4103688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Oval 15"/>
          <p:cNvSpPr>
            <a:spLocks noChangeArrowheads="1"/>
          </p:cNvSpPr>
          <p:nvPr/>
        </p:nvSpPr>
        <p:spPr bwMode="auto">
          <a:xfrm rot="-2090586">
            <a:off x="6313488" y="1681163"/>
            <a:ext cx="487362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Oval 16"/>
          <p:cNvSpPr>
            <a:spLocks noChangeArrowheads="1"/>
          </p:cNvSpPr>
          <p:nvPr/>
        </p:nvSpPr>
        <p:spPr bwMode="auto">
          <a:xfrm rot="2914261">
            <a:off x="2513013" y="169545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Oval 18"/>
          <p:cNvSpPr>
            <a:spLocks noChangeArrowheads="1"/>
          </p:cNvSpPr>
          <p:nvPr/>
        </p:nvSpPr>
        <p:spPr bwMode="auto">
          <a:xfrm rot="4964604">
            <a:off x="1663700" y="2846388"/>
            <a:ext cx="487363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20"/>
          <p:cNvSpPr>
            <a:spLocks noChangeArrowheads="1"/>
          </p:cNvSpPr>
          <p:nvPr/>
        </p:nvSpPr>
        <p:spPr bwMode="auto">
          <a:xfrm>
            <a:off x="3821113" y="111283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251" name="Group 59"/>
          <p:cNvGrpSpPr>
            <a:grpSpLocks/>
          </p:cNvGrpSpPr>
          <p:nvPr/>
        </p:nvGrpSpPr>
        <p:grpSpPr bwMode="auto">
          <a:xfrm>
            <a:off x="2665413" y="2217738"/>
            <a:ext cx="2106612" cy="1992312"/>
            <a:chOff x="1583" y="1397"/>
            <a:chExt cx="1327" cy="1255"/>
          </a:xfrm>
        </p:grpSpPr>
        <p:grpSp>
          <p:nvGrpSpPr>
            <p:cNvPr id="8226" name="Group 57"/>
            <p:cNvGrpSpPr>
              <a:grpSpLocks/>
            </p:cNvGrpSpPr>
            <p:nvPr/>
          </p:nvGrpSpPr>
          <p:grpSpPr bwMode="auto">
            <a:xfrm>
              <a:off x="1583" y="1397"/>
              <a:ext cx="1327" cy="1255"/>
              <a:chOff x="1583" y="1397"/>
              <a:chExt cx="1327" cy="1255"/>
            </a:xfrm>
          </p:grpSpPr>
          <p:grpSp>
            <p:nvGrpSpPr>
              <p:cNvPr id="8228" name="Group 55"/>
              <p:cNvGrpSpPr>
                <a:grpSpLocks/>
              </p:cNvGrpSpPr>
              <p:nvPr/>
            </p:nvGrpSpPr>
            <p:grpSpPr bwMode="auto">
              <a:xfrm>
                <a:off x="1583" y="1397"/>
                <a:ext cx="1297" cy="1255"/>
                <a:chOff x="1583" y="1397"/>
                <a:chExt cx="1297" cy="1255"/>
              </a:xfrm>
            </p:grpSpPr>
            <p:sp>
              <p:nvSpPr>
                <p:cNvPr id="8230" name="Freeform 24"/>
                <p:cNvSpPr>
                  <a:spLocks/>
                </p:cNvSpPr>
                <p:nvPr/>
              </p:nvSpPr>
              <p:spPr bwMode="auto">
                <a:xfrm rot="789834">
                  <a:off x="1973" y="1685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1" name="Freeform 25"/>
                <p:cNvSpPr>
                  <a:spLocks/>
                </p:cNvSpPr>
                <p:nvPr/>
              </p:nvSpPr>
              <p:spPr bwMode="auto">
                <a:xfrm rot="1705678">
                  <a:off x="1877" y="1781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2" name="Freeform 26"/>
                <p:cNvSpPr>
                  <a:spLocks/>
                </p:cNvSpPr>
                <p:nvPr/>
              </p:nvSpPr>
              <p:spPr bwMode="auto">
                <a:xfrm rot="3187807">
                  <a:off x="1893" y="1957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3" name="Freeform 27"/>
                <p:cNvSpPr>
                  <a:spLocks/>
                </p:cNvSpPr>
                <p:nvPr/>
              </p:nvSpPr>
              <p:spPr bwMode="auto">
                <a:xfrm rot="3514770">
                  <a:off x="1989" y="2053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4" name="Freeform 29"/>
                <p:cNvSpPr>
                  <a:spLocks/>
                </p:cNvSpPr>
                <p:nvPr/>
              </p:nvSpPr>
              <p:spPr bwMode="auto">
                <a:xfrm>
                  <a:off x="1925" y="2092"/>
                  <a:ext cx="612" cy="57"/>
                </a:xfrm>
                <a:custGeom>
                  <a:avLst/>
                  <a:gdLst>
                    <a:gd name="T0" fmla="*/ 0 w 612"/>
                    <a:gd name="T1" fmla="*/ 4 h 57"/>
                    <a:gd name="T2" fmla="*/ 219 w 612"/>
                    <a:gd name="T3" fmla="*/ 4 h 57"/>
                    <a:gd name="T4" fmla="*/ 249 w 612"/>
                    <a:gd name="T5" fmla="*/ 16 h 57"/>
                    <a:gd name="T6" fmla="*/ 267 w 612"/>
                    <a:gd name="T7" fmla="*/ 28 h 57"/>
                    <a:gd name="T8" fmla="*/ 276 w 612"/>
                    <a:gd name="T9" fmla="*/ 34 h 57"/>
                    <a:gd name="T10" fmla="*/ 333 w 612"/>
                    <a:gd name="T11" fmla="*/ 16 h 57"/>
                    <a:gd name="T12" fmla="*/ 357 w 612"/>
                    <a:gd name="T13" fmla="*/ 4 h 57"/>
                    <a:gd name="T14" fmla="*/ 447 w 612"/>
                    <a:gd name="T15" fmla="*/ 55 h 57"/>
                    <a:gd name="T16" fmla="*/ 486 w 612"/>
                    <a:gd name="T17" fmla="*/ 40 h 57"/>
                    <a:gd name="T18" fmla="*/ 504 w 612"/>
                    <a:gd name="T19" fmla="*/ 34 h 57"/>
                    <a:gd name="T20" fmla="*/ 513 w 612"/>
                    <a:gd name="T21" fmla="*/ 25 h 57"/>
                    <a:gd name="T22" fmla="*/ 567 w 612"/>
                    <a:gd name="T23" fmla="*/ 40 h 57"/>
                    <a:gd name="T24" fmla="*/ 594 w 612"/>
                    <a:gd name="T25" fmla="*/ 43 h 57"/>
                    <a:gd name="T26" fmla="*/ 612 w 612"/>
                    <a:gd name="T27" fmla="*/ 46 h 5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12" h="57">
                      <a:moveTo>
                        <a:pt x="0" y="4"/>
                      </a:moveTo>
                      <a:cubicBezTo>
                        <a:pt x="73" y="9"/>
                        <a:pt x="146" y="0"/>
                        <a:pt x="219" y="4"/>
                      </a:cubicBezTo>
                      <a:cubicBezTo>
                        <a:pt x="229" y="7"/>
                        <a:pt x="240" y="11"/>
                        <a:pt x="249" y="16"/>
                      </a:cubicBezTo>
                      <a:cubicBezTo>
                        <a:pt x="255" y="20"/>
                        <a:pt x="261" y="24"/>
                        <a:pt x="267" y="28"/>
                      </a:cubicBezTo>
                      <a:cubicBezTo>
                        <a:pt x="270" y="30"/>
                        <a:pt x="276" y="34"/>
                        <a:pt x="276" y="34"/>
                      </a:cubicBezTo>
                      <a:cubicBezTo>
                        <a:pt x="289" y="54"/>
                        <a:pt x="317" y="25"/>
                        <a:pt x="333" y="16"/>
                      </a:cubicBezTo>
                      <a:cubicBezTo>
                        <a:pt x="341" y="12"/>
                        <a:pt x="357" y="4"/>
                        <a:pt x="357" y="4"/>
                      </a:cubicBezTo>
                      <a:cubicBezTo>
                        <a:pt x="388" y="20"/>
                        <a:pt x="414" y="44"/>
                        <a:pt x="447" y="55"/>
                      </a:cubicBezTo>
                      <a:cubicBezTo>
                        <a:pt x="499" y="42"/>
                        <a:pt x="448" y="57"/>
                        <a:pt x="486" y="40"/>
                      </a:cubicBezTo>
                      <a:cubicBezTo>
                        <a:pt x="492" y="37"/>
                        <a:pt x="504" y="34"/>
                        <a:pt x="504" y="34"/>
                      </a:cubicBezTo>
                      <a:cubicBezTo>
                        <a:pt x="507" y="31"/>
                        <a:pt x="509" y="25"/>
                        <a:pt x="513" y="25"/>
                      </a:cubicBezTo>
                      <a:cubicBezTo>
                        <a:pt x="527" y="23"/>
                        <a:pt x="553" y="38"/>
                        <a:pt x="567" y="40"/>
                      </a:cubicBezTo>
                      <a:cubicBezTo>
                        <a:pt x="576" y="41"/>
                        <a:pt x="585" y="42"/>
                        <a:pt x="594" y="43"/>
                      </a:cubicBezTo>
                      <a:cubicBezTo>
                        <a:pt x="600" y="44"/>
                        <a:pt x="612" y="46"/>
                        <a:pt x="612" y="4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35" name="Group 54"/>
                <p:cNvGrpSpPr>
                  <a:grpSpLocks/>
                </p:cNvGrpSpPr>
                <p:nvPr/>
              </p:nvGrpSpPr>
              <p:grpSpPr bwMode="auto">
                <a:xfrm>
                  <a:off x="1583" y="1397"/>
                  <a:ext cx="1297" cy="1255"/>
                  <a:chOff x="1583" y="1397"/>
                  <a:chExt cx="1297" cy="1255"/>
                </a:xfrm>
              </p:grpSpPr>
              <p:grpSp>
                <p:nvGrpSpPr>
                  <p:cNvPr id="8236" name="Group 10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578" y="2085"/>
                    <a:ext cx="146" cy="135"/>
                    <a:chOff x="384" y="2976"/>
                    <a:chExt cx="192" cy="192"/>
                  </a:xfrm>
                </p:grpSpPr>
                <p:sp>
                  <p:nvSpPr>
                    <p:cNvPr id="8245" name="Rectangle 11" descr="Wide downward diagonal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" y="2976"/>
                      <a:ext cx="48" cy="144"/>
                    </a:xfrm>
                    <a:prstGeom prst="rect">
                      <a:avLst/>
                    </a:prstGeom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8246" name="Rectangle 12" descr="Wide downward diagonal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" y="3120"/>
                      <a:ext cx="192" cy="48"/>
                    </a:xfrm>
                    <a:prstGeom prst="rect">
                      <a:avLst/>
                    </a:prstGeom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8237" name="Freeform 23"/>
                  <p:cNvSpPr>
                    <a:spLocks/>
                  </p:cNvSpPr>
                  <p:nvPr/>
                </p:nvSpPr>
                <p:spPr bwMode="auto">
                  <a:xfrm>
                    <a:off x="2012" y="1595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38" name="Freeform 28"/>
                  <p:cNvSpPr>
                    <a:spLocks/>
                  </p:cNvSpPr>
                  <p:nvPr/>
                </p:nvSpPr>
                <p:spPr bwMode="auto">
                  <a:xfrm rot="21551831" flipV="1">
                    <a:off x="2021" y="2117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8239" name="Group 30"/>
                  <p:cNvGrpSpPr>
                    <a:grpSpLocks/>
                  </p:cNvGrpSpPr>
                  <p:nvPr/>
                </p:nvGrpSpPr>
                <p:grpSpPr bwMode="auto">
                  <a:xfrm rot="719875">
                    <a:off x="2785" y="2309"/>
                    <a:ext cx="95" cy="343"/>
                    <a:chOff x="2556" y="2384"/>
                    <a:chExt cx="95" cy="343"/>
                  </a:xfrm>
                </p:grpSpPr>
                <p:sp>
                  <p:nvSpPr>
                    <p:cNvPr id="8243" name="Freeform 31"/>
                    <p:cNvSpPr>
                      <a:spLocks/>
                    </p:cNvSpPr>
                    <p:nvPr/>
                  </p:nvSpPr>
                  <p:spPr bwMode="auto">
                    <a:xfrm rot="-962790">
                      <a:off x="2574" y="2384"/>
                      <a:ext cx="77" cy="339"/>
                    </a:xfrm>
                    <a:custGeom>
                      <a:avLst/>
                      <a:gdLst>
                        <a:gd name="T0" fmla="*/ 15 w 77"/>
                        <a:gd name="T1" fmla="*/ 11377 h 267"/>
                        <a:gd name="T2" fmla="*/ 0 w 77"/>
                        <a:gd name="T3" fmla="*/ 6708 h 267"/>
                        <a:gd name="T4" fmla="*/ 9 w 77"/>
                        <a:gd name="T5" fmla="*/ 823 h 267"/>
                        <a:gd name="T6" fmla="*/ 24 w 77"/>
                        <a:gd name="T7" fmla="*/ 0 h 267"/>
                        <a:gd name="T8" fmla="*/ 41 w 77"/>
                        <a:gd name="T9" fmla="*/ 1045 h 267"/>
                        <a:gd name="T10" fmla="*/ 51 w 77"/>
                        <a:gd name="T11" fmla="*/ 2170 h 267"/>
                        <a:gd name="T12" fmla="*/ 36 w 77"/>
                        <a:gd name="T13" fmla="*/ 8921 h 267"/>
                        <a:gd name="T14" fmla="*/ 44 w 77"/>
                        <a:gd name="T15" fmla="*/ 11991 h 267"/>
                        <a:gd name="T16" fmla="*/ 53 w 77"/>
                        <a:gd name="T17" fmla="*/ 14244 h 267"/>
                        <a:gd name="T18" fmla="*/ 59 w 77"/>
                        <a:gd name="T19" fmla="*/ 16271 h 267"/>
                        <a:gd name="T20" fmla="*/ 65 w 77"/>
                        <a:gd name="T21" fmla="*/ 17876 h 267"/>
                        <a:gd name="T22" fmla="*/ 74 w 77"/>
                        <a:gd name="T23" fmla="*/ 20387 h 267"/>
                        <a:gd name="T24" fmla="*/ 54 w 77"/>
                        <a:gd name="T25" fmla="*/ 24334 h 267"/>
                        <a:gd name="T26" fmla="*/ 26 w 77"/>
                        <a:gd name="T27" fmla="*/ 24544 h 267"/>
                        <a:gd name="T28" fmla="*/ 15 w 77"/>
                        <a:gd name="T29" fmla="*/ 22895 h 267"/>
                        <a:gd name="T30" fmla="*/ 20 w 77"/>
                        <a:gd name="T31" fmla="*/ 15208 h 267"/>
                        <a:gd name="T32" fmla="*/ 15 w 77"/>
                        <a:gd name="T33" fmla="*/ 11377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rgbClr val="FF33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4" name="Freeform 32"/>
                    <p:cNvSpPr>
                      <a:spLocks/>
                    </p:cNvSpPr>
                    <p:nvPr/>
                  </p:nvSpPr>
                  <p:spPr bwMode="auto">
                    <a:xfrm rot="1074263" flipH="1">
                      <a:off x="2556" y="2388"/>
                      <a:ext cx="77" cy="339"/>
                    </a:xfrm>
                    <a:custGeom>
                      <a:avLst/>
                      <a:gdLst>
                        <a:gd name="T0" fmla="*/ 15 w 77"/>
                        <a:gd name="T1" fmla="*/ 11377 h 267"/>
                        <a:gd name="T2" fmla="*/ 0 w 77"/>
                        <a:gd name="T3" fmla="*/ 6708 h 267"/>
                        <a:gd name="T4" fmla="*/ 9 w 77"/>
                        <a:gd name="T5" fmla="*/ 823 h 267"/>
                        <a:gd name="T6" fmla="*/ 24 w 77"/>
                        <a:gd name="T7" fmla="*/ 0 h 267"/>
                        <a:gd name="T8" fmla="*/ 41 w 77"/>
                        <a:gd name="T9" fmla="*/ 1045 h 267"/>
                        <a:gd name="T10" fmla="*/ 51 w 77"/>
                        <a:gd name="T11" fmla="*/ 2170 h 267"/>
                        <a:gd name="T12" fmla="*/ 36 w 77"/>
                        <a:gd name="T13" fmla="*/ 8921 h 267"/>
                        <a:gd name="T14" fmla="*/ 44 w 77"/>
                        <a:gd name="T15" fmla="*/ 11991 h 267"/>
                        <a:gd name="T16" fmla="*/ 53 w 77"/>
                        <a:gd name="T17" fmla="*/ 14244 h 267"/>
                        <a:gd name="T18" fmla="*/ 59 w 77"/>
                        <a:gd name="T19" fmla="*/ 16271 h 267"/>
                        <a:gd name="T20" fmla="*/ 65 w 77"/>
                        <a:gd name="T21" fmla="*/ 17876 h 267"/>
                        <a:gd name="T22" fmla="*/ 74 w 77"/>
                        <a:gd name="T23" fmla="*/ 20387 h 267"/>
                        <a:gd name="T24" fmla="*/ 54 w 77"/>
                        <a:gd name="T25" fmla="*/ 24334 h 267"/>
                        <a:gd name="T26" fmla="*/ 26 w 77"/>
                        <a:gd name="T27" fmla="*/ 24544 h 267"/>
                        <a:gd name="T28" fmla="*/ 15 w 77"/>
                        <a:gd name="T29" fmla="*/ 22895 h 267"/>
                        <a:gd name="T30" fmla="*/ 20 w 77"/>
                        <a:gd name="T31" fmla="*/ 15208 h 267"/>
                        <a:gd name="T32" fmla="*/ 15 w 77"/>
                        <a:gd name="T33" fmla="*/ 11377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rgbClr val="FF33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40" name="Group 47"/>
                  <p:cNvGrpSpPr>
                    <a:grpSpLocks/>
                  </p:cNvGrpSpPr>
                  <p:nvPr/>
                </p:nvGrpSpPr>
                <p:grpSpPr bwMode="auto">
                  <a:xfrm rot="-1096164">
                    <a:off x="2638" y="1397"/>
                    <a:ext cx="182" cy="665"/>
                    <a:chOff x="2566" y="1390"/>
                    <a:chExt cx="182" cy="665"/>
                  </a:xfrm>
                </p:grpSpPr>
                <p:sp>
                  <p:nvSpPr>
                    <p:cNvPr id="8241" name="Freeform 48"/>
                    <p:cNvSpPr>
                      <a:spLocks/>
                    </p:cNvSpPr>
                    <p:nvPr/>
                  </p:nvSpPr>
                  <p:spPr bwMode="auto">
                    <a:xfrm rot="-962790">
                      <a:off x="2591" y="1390"/>
                      <a:ext cx="157" cy="634"/>
                    </a:xfrm>
                    <a:custGeom>
                      <a:avLst/>
                      <a:gdLst>
                        <a:gd name="T0" fmla="*/ 11420631 w 77"/>
                        <a:gd name="T1" fmla="*/ 1671306964 h 267"/>
                        <a:gd name="T2" fmla="*/ 0 w 77"/>
                        <a:gd name="T3" fmla="*/ 984715552 h 267"/>
                        <a:gd name="T4" fmla="*/ 6697506 w 77"/>
                        <a:gd name="T5" fmla="*/ 121770582 h 267"/>
                        <a:gd name="T6" fmla="*/ 18198998 w 77"/>
                        <a:gd name="T7" fmla="*/ 0 h 267"/>
                        <a:gd name="T8" fmla="*/ 31169528 w 77"/>
                        <a:gd name="T9" fmla="*/ 150150037 h 267"/>
                        <a:gd name="T10" fmla="*/ 38552208 w 77"/>
                        <a:gd name="T11" fmla="*/ 327780344 h 267"/>
                        <a:gd name="T12" fmla="*/ 27126929 w 77"/>
                        <a:gd name="T13" fmla="*/ 1302632435 h 267"/>
                        <a:gd name="T14" fmla="*/ 33488339 w 77"/>
                        <a:gd name="T15" fmla="*/ 1750794104 h 267"/>
                        <a:gd name="T16" fmla="*/ 40054242 w 77"/>
                        <a:gd name="T17" fmla="*/ 2091271867 h 267"/>
                        <a:gd name="T18" fmla="*/ 44604059 w 77"/>
                        <a:gd name="T19" fmla="*/ 2147483647 h 267"/>
                        <a:gd name="T20" fmla="*/ 49375648 w 77"/>
                        <a:gd name="T21" fmla="*/ 2147483647 h 267"/>
                        <a:gd name="T22" fmla="*/ 56025260 w 77"/>
                        <a:gd name="T23" fmla="*/ 2147483647 h 267"/>
                        <a:gd name="T24" fmla="*/ 40784014 w 77"/>
                        <a:gd name="T25" fmla="*/ 2147483647 h 267"/>
                        <a:gd name="T26" fmla="*/ 19644437 w 77"/>
                        <a:gd name="T27" fmla="*/ 2147483647 h 267"/>
                        <a:gd name="T28" fmla="*/ 11420631 w 77"/>
                        <a:gd name="T29" fmla="*/ 2147483647 h 267"/>
                        <a:gd name="T30" fmla="*/ 15286966 w 77"/>
                        <a:gd name="T31" fmla="*/ 2147483647 h 267"/>
                        <a:gd name="T32" fmla="*/ 11420631 w 77"/>
                        <a:gd name="T33" fmla="*/ 1671306964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2" name="Freeform 49"/>
                    <p:cNvSpPr>
                      <a:spLocks/>
                    </p:cNvSpPr>
                    <p:nvPr/>
                  </p:nvSpPr>
                  <p:spPr bwMode="auto">
                    <a:xfrm rot="1074263" flipH="1">
                      <a:off x="2566" y="1429"/>
                      <a:ext cx="143" cy="626"/>
                    </a:xfrm>
                    <a:custGeom>
                      <a:avLst/>
                      <a:gdLst>
                        <a:gd name="T0" fmla="*/ 1937958 w 77"/>
                        <a:gd name="T1" fmla="*/ 1311401185 h 267"/>
                        <a:gd name="T2" fmla="*/ 0 w 77"/>
                        <a:gd name="T3" fmla="*/ 773798342 h 267"/>
                        <a:gd name="T4" fmla="*/ 1184324 w 77"/>
                        <a:gd name="T5" fmla="*/ 95991309 h 267"/>
                        <a:gd name="T6" fmla="*/ 3128745 w 77"/>
                        <a:gd name="T7" fmla="*/ 0 h 267"/>
                        <a:gd name="T8" fmla="*/ 5249023 w 77"/>
                        <a:gd name="T9" fmla="*/ 119019732 h 267"/>
                        <a:gd name="T10" fmla="*/ 6543190 w 77"/>
                        <a:gd name="T11" fmla="*/ 256043343 h 267"/>
                        <a:gd name="T12" fmla="*/ 4605233 w 77"/>
                        <a:gd name="T13" fmla="*/ 1021944611 h 267"/>
                        <a:gd name="T14" fmla="*/ 5649453 w 77"/>
                        <a:gd name="T15" fmla="*/ 1373883461 h 267"/>
                        <a:gd name="T16" fmla="*/ 6768636 w 77"/>
                        <a:gd name="T17" fmla="*/ 1645710084 h 267"/>
                        <a:gd name="T18" fmla="*/ 7585890 w 77"/>
                        <a:gd name="T19" fmla="*/ 1870770202 h 267"/>
                        <a:gd name="T20" fmla="*/ 8365376 w 77"/>
                        <a:gd name="T21" fmla="*/ 2052473210 h 267"/>
                        <a:gd name="T22" fmla="*/ 9456118 w 77"/>
                        <a:gd name="T23" fmla="*/ 2147483647 h 267"/>
                        <a:gd name="T24" fmla="*/ 6908278 w 77"/>
                        <a:gd name="T25" fmla="*/ 2147483647 h 267"/>
                        <a:gd name="T26" fmla="*/ 3297279 w 77"/>
                        <a:gd name="T27" fmla="*/ 2147483647 h 267"/>
                        <a:gd name="T28" fmla="*/ 1937958 w 77"/>
                        <a:gd name="T29" fmla="*/ 2147483647 h 267"/>
                        <a:gd name="T30" fmla="*/ 2566755 w 77"/>
                        <a:gd name="T31" fmla="*/ 1741723146 h 267"/>
                        <a:gd name="T32" fmla="*/ 1937958 w 77"/>
                        <a:gd name="T33" fmla="*/ 1311401185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8229" name="Line 56"/>
              <p:cNvSpPr>
                <a:spLocks noChangeShapeType="1"/>
              </p:cNvSpPr>
              <p:nvPr/>
            </p:nvSpPr>
            <p:spPr bwMode="auto">
              <a:xfrm>
                <a:off x="2872" y="2364"/>
                <a:ext cx="38" cy="3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7" name="Line 58"/>
            <p:cNvSpPr>
              <a:spLocks noChangeShapeType="1"/>
            </p:cNvSpPr>
            <p:nvPr/>
          </p:nvSpPr>
          <p:spPr bwMode="auto">
            <a:xfrm flipH="1">
              <a:off x="2808" y="1820"/>
              <a:ext cx="82" cy="86"/>
            </a:xfrm>
            <a:prstGeom prst="line">
              <a:avLst/>
            </a:prstGeom>
            <a:noFill/>
            <a:ln w="1079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6" name="Group 64"/>
          <p:cNvGrpSpPr>
            <a:grpSpLocks/>
          </p:cNvGrpSpPr>
          <p:nvPr/>
        </p:nvGrpSpPr>
        <p:grpSpPr bwMode="auto">
          <a:xfrm>
            <a:off x="4621213" y="2155825"/>
            <a:ext cx="2020887" cy="2044700"/>
            <a:chOff x="2818" y="1361"/>
            <a:chExt cx="1273" cy="1288"/>
          </a:xfrm>
        </p:grpSpPr>
        <p:grpSp>
          <p:nvGrpSpPr>
            <p:cNvPr id="8205" name="Group 62"/>
            <p:cNvGrpSpPr>
              <a:grpSpLocks/>
            </p:cNvGrpSpPr>
            <p:nvPr/>
          </p:nvGrpSpPr>
          <p:grpSpPr bwMode="auto">
            <a:xfrm>
              <a:off x="2878" y="1361"/>
              <a:ext cx="1213" cy="1288"/>
              <a:chOff x="2878" y="1361"/>
              <a:chExt cx="1213" cy="1288"/>
            </a:xfrm>
          </p:grpSpPr>
          <p:grpSp>
            <p:nvGrpSpPr>
              <p:cNvPr id="8207" name="Group 53"/>
              <p:cNvGrpSpPr>
                <a:grpSpLocks/>
              </p:cNvGrpSpPr>
              <p:nvPr/>
            </p:nvGrpSpPr>
            <p:grpSpPr bwMode="auto">
              <a:xfrm>
                <a:off x="2920" y="1361"/>
                <a:ext cx="1171" cy="1288"/>
                <a:chOff x="2920" y="1361"/>
                <a:chExt cx="1171" cy="1288"/>
              </a:xfrm>
            </p:grpSpPr>
            <p:grpSp>
              <p:nvGrpSpPr>
                <p:cNvPr id="8209" name="Group 33"/>
                <p:cNvGrpSpPr>
                  <a:grpSpLocks/>
                </p:cNvGrpSpPr>
                <p:nvPr/>
              </p:nvGrpSpPr>
              <p:grpSpPr bwMode="auto">
                <a:xfrm rot="-1219016">
                  <a:off x="2920" y="2306"/>
                  <a:ext cx="95" cy="343"/>
                  <a:chOff x="3276" y="2381"/>
                  <a:chExt cx="95" cy="343"/>
                </a:xfrm>
              </p:grpSpPr>
              <p:sp>
                <p:nvSpPr>
                  <p:cNvPr id="8224" name="Freeform 34"/>
                  <p:cNvSpPr>
                    <a:spLocks/>
                  </p:cNvSpPr>
                  <p:nvPr/>
                </p:nvSpPr>
                <p:spPr bwMode="auto">
                  <a:xfrm rot="-962790">
                    <a:off x="3294" y="2381"/>
                    <a:ext cx="77" cy="339"/>
                  </a:xfrm>
                  <a:custGeom>
                    <a:avLst/>
                    <a:gdLst>
                      <a:gd name="T0" fmla="*/ 15 w 77"/>
                      <a:gd name="T1" fmla="*/ 11377 h 267"/>
                      <a:gd name="T2" fmla="*/ 0 w 77"/>
                      <a:gd name="T3" fmla="*/ 6708 h 267"/>
                      <a:gd name="T4" fmla="*/ 9 w 77"/>
                      <a:gd name="T5" fmla="*/ 823 h 267"/>
                      <a:gd name="T6" fmla="*/ 24 w 77"/>
                      <a:gd name="T7" fmla="*/ 0 h 267"/>
                      <a:gd name="T8" fmla="*/ 41 w 77"/>
                      <a:gd name="T9" fmla="*/ 1045 h 267"/>
                      <a:gd name="T10" fmla="*/ 51 w 77"/>
                      <a:gd name="T11" fmla="*/ 2170 h 267"/>
                      <a:gd name="T12" fmla="*/ 36 w 77"/>
                      <a:gd name="T13" fmla="*/ 8921 h 267"/>
                      <a:gd name="T14" fmla="*/ 44 w 77"/>
                      <a:gd name="T15" fmla="*/ 11991 h 267"/>
                      <a:gd name="T16" fmla="*/ 53 w 77"/>
                      <a:gd name="T17" fmla="*/ 14244 h 267"/>
                      <a:gd name="T18" fmla="*/ 59 w 77"/>
                      <a:gd name="T19" fmla="*/ 16271 h 267"/>
                      <a:gd name="T20" fmla="*/ 65 w 77"/>
                      <a:gd name="T21" fmla="*/ 17876 h 267"/>
                      <a:gd name="T22" fmla="*/ 74 w 77"/>
                      <a:gd name="T23" fmla="*/ 20387 h 267"/>
                      <a:gd name="T24" fmla="*/ 54 w 77"/>
                      <a:gd name="T25" fmla="*/ 24334 h 267"/>
                      <a:gd name="T26" fmla="*/ 26 w 77"/>
                      <a:gd name="T27" fmla="*/ 24544 h 267"/>
                      <a:gd name="T28" fmla="*/ 15 w 77"/>
                      <a:gd name="T29" fmla="*/ 22895 h 267"/>
                      <a:gd name="T30" fmla="*/ 20 w 77"/>
                      <a:gd name="T31" fmla="*/ 15208 h 267"/>
                      <a:gd name="T32" fmla="*/ 15 w 77"/>
                      <a:gd name="T33" fmla="*/ 11377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5" name="Freeform 35"/>
                  <p:cNvSpPr>
                    <a:spLocks/>
                  </p:cNvSpPr>
                  <p:nvPr/>
                </p:nvSpPr>
                <p:spPr bwMode="auto">
                  <a:xfrm rot="1074263" flipH="1">
                    <a:off x="3276" y="2385"/>
                    <a:ext cx="77" cy="339"/>
                  </a:xfrm>
                  <a:custGeom>
                    <a:avLst/>
                    <a:gdLst>
                      <a:gd name="T0" fmla="*/ 15 w 77"/>
                      <a:gd name="T1" fmla="*/ 11377 h 267"/>
                      <a:gd name="T2" fmla="*/ 0 w 77"/>
                      <a:gd name="T3" fmla="*/ 6708 h 267"/>
                      <a:gd name="T4" fmla="*/ 9 w 77"/>
                      <a:gd name="T5" fmla="*/ 823 h 267"/>
                      <a:gd name="T6" fmla="*/ 24 w 77"/>
                      <a:gd name="T7" fmla="*/ 0 h 267"/>
                      <a:gd name="T8" fmla="*/ 41 w 77"/>
                      <a:gd name="T9" fmla="*/ 1045 h 267"/>
                      <a:gd name="T10" fmla="*/ 51 w 77"/>
                      <a:gd name="T11" fmla="*/ 2170 h 267"/>
                      <a:gd name="T12" fmla="*/ 36 w 77"/>
                      <a:gd name="T13" fmla="*/ 8921 h 267"/>
                      <a:gd name="T14" fmla="*/ 44 w 77"/>
                      <a:gd name="T15" fmla="*/ 11991 h 267"/>
                      <a:gd name="T16" fmla="*/ 53 w 77"/>
                      <a:gd name="T17" fmla="*/ 14244 h 267"/>
                      <a:gd name="T18" fmla="*/ 59 w 77"/>
                      <a:gd name="T19" fmla="*/ 16271 h 267"/>
                      <a:gd name="T20" fmla="*/ 65 w 77"/>
                      <a:gd name="T21" fmla="*/ 17876 h 267"/>
                      <a:gd name="T22" fmla="*/ 74 w 77"/>
                      <a:gd name="T23" fmla="*/ 20387 h 267"/>
                      <a:gd name="T24" fmla="*/ 54 w 77"/>
                      <a:gd name="T25" fmla="*/ 24334 h 267"/>
                      <a:gd name="T26" fmla="*/ 26 w 77"/>
                      <a:gd name="T27" fmla="*/ 24544 h 267"/>
                      <a:gd name="T28" fmla="*/ 15 w 77"/>
                      <a:gd name="T29" fmla="*/ 22895 h 267"/>
                      <a:gd name="T30" fmla="*/ 20 w 77"/>
                      <a:gd name="T31" fmla="*/ 15208 h 267"/>
                      <a:gd name="T32" fmla="*/ 15 w 77"/>
                      <a:gd name="T33" fmla="*/ 11377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10" name="Group 36"/>
                <p:cNvGrpSpPr>
                  <a:grpSpLocks/>
                </p:cNvGrpSpPr>
                <p:nvPr/>
              </p:nvGrpSpPr>
              <p:grpSpPr bwMode="auto">
                <a:xfrm flipH="1">
                  <a:off x="3071" y="1592"/>
                  <a:ext cx="777" cy="1011"/>
                  <a:chOff x="1296" y="1446"/>
                  <a:chExt cx="777" cy="1011"/>
                </a:xfrm>
              </p:grpSpPr>
              <p:sp>
                <p:nvSpPr>
                  <p:cNvPr id="8217" name="Freeform 37"/>
                  <p:cNvSpPr>
                    <a:spLocks/>
                  </p:cNvSpPr>
                  <p:nvPr/>
                </p:nvSpPr>
                <p:spPr bwMode="auto">
                  <a:xfrm>
                    <a:off x="1431" y="1446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8" name="Freeform 38"/>
                  <p:cNvSpPr>
                    <a:spLocks/>
                  </p:cNvSpPr>
                  <p:nvPr/>
                </p:nvSpPr>
                <p:spPr bwMode="auto">
                  <a:xfrm rot="789834">
                    <a:off x="1392" y="1536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9" name="Freeform 39"/>
                  <p:cNvSpPr>
                    <a:spLocks/>
                  </p:cNvSpPr>
                  <p:nvPr/>
                </p:nvSpPr>
                <p:spPr bwMode="auto">
                  <a:xfrm rot="1705678">
                    <a:off x="1296" y="1632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0" name="Freeform 40"/>
                  <p:cNvSpPr>
                    <a:spLocks/>
                  </p:cNvSpPr>
                  <p:nvPr/>
                </p:nvSpPr>
                <p:spPr bwMode="auto">
                  <a:xfrm rot="3187807">
                    <a:off x="1312" y="1808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1" name="Freeform 41"/>
                  <p:cNvSpPr>
                    <a:spLocks/>
                  </p:cNvSpPr>
                  <p:nvPr/>
                </p:nvSpPr>
                <p:spPr bwMode="auto">
                  <a:xfrm rot="3514770">
                    <a:off x="1408" y="1904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2" name="Freeform 42"/>
                  <p:cNvSpPr>
                    <a:spLocks/>
                  </p:cNvSpPr>
                  <p:nvPr/>
                </p:nvSpPr>
                <p:spPr bwMode="auto">
                  <a:xfrm rot="21551831" flipV="1">
                    <a:off x="1440" y="1968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23" name="Freeform 43"/>
                  <p:cNvSpPr>
                    <a:spLocks/>
                  </p:cNvSpPr>
                  <p:nvPr/>
                </p:nvSpPr>
                <p:spPr bwMode="auto">
                  <a:xfrm>
                    <a:off x="1344" y="1943"/>
                    <a:ext cx="612" cy="57"/>
                  </a:xfrm>
                  <a:custGeom>
                    <a:avLst/>
                    <a:gdLst>
                      <a:gd name="T0" fmla="*/ 0 w 612"/>
                      <a:gd name="T1" fmla="*/ 4 h 57"/>
                      <a:gd name="T2" fmla="*/ 219 w 612"/>
                      <a:gd name="T3" fmla="*/ 4 h 57"/>
                      <a:gd name="T4" fmla="*/ 249 w 612"/>
                      <a:gd name="T5" fmla="*/ 16 h 57"/>
                      <a:gd name="T6" fmla="*/ 267 w 612"/>
                      <a:gd name="T7" fmla="*/ 28 h 57"/>
                      <a:gd name="T8" fmla="*/ 276 w 612"/>
                      <a:gd name="T9" fmla="*/ 34 h 57"/>
                      <a:gd name="T10" fmla="*/ 333 w 612"/>
                      <a:gd name="T11" fmla="*/ 16 h 57"/>
                      <a:gd name="T12" fmla="*/ 357 w 612"/>
                      <a:gd name="T13" fmla="*/ 4 h 57"/>
                      <a:gd name="T14" fmla="*/ 447 w 612"/>
                      <a:gd name="T15" fmla="*/ 55 h 57"/>
                      <a:gd name="T16" fmla="*/ 486 w 612"/>
                      <a:gd name="T17" fmla="*/ 40 h 57"/>
                      <a:gd name="T18" fmla="*/ 504 w 612"/>
                      <a:gd name="T19" fmla="*/ 34 h 57"/>
                      <a:gd name="T20" fmla="*/ 513 w 612"/>
                      <a:gd name="T21" fmla="*/ 25 h 57"/>
                      <a:gd name="T22" fmla="*/ 567 w 612"/>
                      <a:gd name="T23" fmla="*/ 40 h 57"/>
                      <a:gd name="T24" fmla="*/ 594 w 612"/>
                      <a:gd name="T25" fmla="*/ 43 h 57"/>
                      <a:gd name="T26" fmla="*/ 612 w 612"/>
                      <a:gd name="T27" fmla="*/ 46 h 5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12" h="57">
                        <a:moveTo>
                          <a:pt x="0" y="4"/>
                        </a:moveTo>
                        <a:cubicBezTo>
                          <a:pt x="73" y="9"/>
                          <a:pt x="146" y="0"/>
                          <a:pt x="219" y="4"/>
                        </a:cubicBezTo>
                        <a:cubicBezTo>
                          <a:pt x="229" y="7"/>
                          <a:pt x="240" y="11"/>
                          <a:pt x="249" y="16"/>
                        </a:cubicBezTo>
                        <a:cubicBezTo>
                          <a:pt x="255" y="20"/>
                          <a:pt x="261" y="24"/>
                          <a:pt x="267" y="28"/>
                        </a:cubicBezTo>
                        <a:cubicBezTo>
                          <a:pt x="270" y="30"/>
                          <a:pt x="276" y="34"/>
                          <a:pt x="276" y="34"/>
                        </a:cubicBezTo>
                        <a:cubicBezTo>
                          <a:pt x="289" y="54"/>
                          <a:pt x="317" y="25"/>
                          <a:pt x="333" y="16"/>
                        </a:cubicBezTo>
                        <a:cubicBezTo>
                          <a:pt x="341" y="12"/>
                          <a:pt x="357" y="4"/>
                          <a:pt x="357" y="4"/>
                        </a:cubicBezTo>
                        <a:cubicBezTo>
                          <a:pt x="388" y="20"/>
                          <a:pt x="414" y="44"/>
                          <a:pt x="447" y="55"/>
                        </a:cubicBezTo>
                        <a:cubicBezTo>
                          <a:pt x="499" y="42"/>
                          <a:pt x="448" y="57"/>
                          <a:pt x="486" y="40"/>
                        </a:cubicBezTo>
                        <a:cubicBezTo>
                          <a:pt x="492" y="37"/>
                          <a:pt x="504" y="34"/>
                          <a:pt x="504" y="34"/>
                        </a:cubicBezTo>
                        <a:cubicBezTo>
                          <a:pt x="507" y="31"/>
                          <a:pt x="509" y="25"/>
                          <a:pt x="513" y="25"/>
                        </a:cubicBezTo>
                        <a:cubicBezTo>
                          <a:pt x="527" y="23"/>
                          <a:pt x="553" y="38"/>
                          <a:pt x="567" y="40"/>
                        </a:cubicBezTo>
                        <a:cubicBezTo>
                          <a:pt x="576" y="41"/>
                          <a:pt x="585" y="42"/>
                          <a:pt x="594" y="43"/>
                        </a:cubicBezTo>
                        <a:cubicBezTo>
                          <a:pt x="600" y="44"/>
                          <a:pt x="612" y="46"/>
                          <a:pt x="612" y="4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211" name="Group 44"/>
                <p:cNvGrpSpPr>
                  <a:grpSpLocks/>
                </p:cNvGrpSpPr>
                <p:nvPr/>
              </p:nvGrpSpPr>
              <p:grpSpPr bwMode="auto">
                <a:xfrm rot="5400000" flipH="1">
                  <a:off x="3951" y="2028"/>
                  <a:ext cx="146" cy="135"/>
                  <a:chOff x="384" y="2976"/>
                  <a:chExt cx="192" cy="192"/>
                </a:xfrm>
              </p:grpSpPr>
              <p:sp>
                <p:nvSpPr>
                  <p:cNvPr id="8215" name="Rectangle 45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56" y="2976"/>
                    <a:ext cx="48" cy="144"/>
                  </a:xfrm>
                  <a:prstGeom prst="rect">
                    <a:avLst/>
                  </a:prstGeom>
                  <a:pattFill prst="wdDnDiag">
                    <a:fgClr>
                      <a:srgbClr val="FF00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8216" name="Rectangle 46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120"/>
                    <a:ext cx="192" cy="48"/>
                  </a:xfrm>
                  <a:prstGeom prst="rect">
                    <a:avLst/>
                  </a:prstGeom>
                  <a:pattFill prst="wdDnDiag">
                    <a:fgClr>
                      <a:srgbClr val="FF00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8212" name="Group 50"/>
                <p:cNvGrpSpPr>
                  <a:grpSpLocks/>
                </p:cNvGrpSpPr>
                <p:nvPr/>
              </p:nvGrpSpPr>
              <p:grpSpPr bwMode="auto">
                <a:xfrm rot="1054628">
                  <a:off x="2921" y="1361"/>
                  <a:ext cx="182" cy="665"/>
                  <a:chOff x="3251" y="1335"/>
                  <a:chExt cx="182" cy="665"/>
                </a:xfrm>
              </p:grpSpPr>
              <p:sp>
                <p:nvSpPr>
                  <p:cNvPr id="8213" name="Freeform 51"/>
                  <p:cNvSpPr>
                    <a:spLocks/>
                  </p:cNvSpPr>
                  <p:nvPr/>
                </p:nvSpPr>
                <p:spPr bwMode="auto">
                  <a:xfrm rot="-962790">
                    <a:off x="3276" y="1335"/>
                    <a:ext cx="157" cy="634"/>
                  </a:xfrm>
                  <a:custGeom>
                    <a:avLst/>
                    <a:gdLst>
                      <a:gd name="T0" fmla="*/ 11420631 w 77"/>
                      <a:gd name="T1" fmla="*/ 1671306964 h 267"/>
                      <a:gd name="T2" fmla="*/ 0 w 77"/>
                      <a:gd name="T3" fmla="*/ 984715552 h 267"/>
                      <a:gd name="T4" fmla="*/ 6697506 w 77"/>
                      <a:gd name="T5" fmla="*/ 121770582 h 267"/>
                      <a:gd name="T6" fmla="*/ 18198998 w 77"/>
                      <a:gd name="T7" fmla="*/ 0 h 267"/>
                      <a:gd name="T8" fmla="*/ 31169528 w 77"/>
                      <a:gd name="T9" fmla="*/ 150150037 h 267"/>
                      <a:gd name="T10" fmla="*/ 38552208 w 77"/>
                      <a:gd name="T11" fmla="*/ 327780344 h 267"/>
                      <a:gd name="T12" fmla="*/ 27126929 w 77"/>
                      <a:gd name="T13" fmla="*/ 1302632435 h 267"/>
                      <a:gd name="T14" fmla="*/ 33488339 w 77"/>
                      <a:gd name="T15" fmla="*/ 1750794104 h 267"/>
                      <a:gd name="T16" fmla="*/ 40054242 w 77"/>
                      <a:gd name="T17" fmla="*/ 2091271867 h 267"/>
                      <a:gd name="T18" fmla="*/ 44604059 w 77"/>
                      <a:gd name="T19" fmla="*/ 2147483647 h 267"/>
                      <a:gd name="T20" fmla="*/ 49375648 w 77"/>
                      <a:gd name="T21" fmla="*/ 2147483647 h 267"/>
                      <a:gd name="T22" fmla="*/ 56025260 w 77"/>
                      <a:gd name="T23" fmla="*/ 2147483647 h 267"/>
                      <a:gd name="T24" fmla="*/ 40784014 w 77"/>
                      <a:gd name="T25" fmla="*/ 2147483647 h 267"/>
                      <a:gd name="T26" fmla="*/ 19644437 w 77"/>
                      <a:gd name="T27" fmla="*/ 2147483647 h 267"/>
                      <a:gd name="T28" fmla="*/ 11420631 w 77"/>
                      <a:gd name="T29" fmla="*/ 2147483647 h 267"/>
                      <a:gd name="T30" fmla="*/ 15286966 w 77"/>
                      <a:gd name="T31" fmla="*/ 2147483647 h 267"/>
                      <a:gd name="T32" fmla="*/ 11420631 w 77"/>
                      <a:gd name="T33" fmla="*/ 1671306964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rgbClr val="FF33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4" name="Freeform 52"/>
                  <p:cNvSpPr>
                    <a:spLocks/>
                  </p:cNvSpPr>
                  <p:nvPr/>
                </p:nvSpPr>
                <p:spPr bwMode="auto">
                  <a:xfrm rot="1074263" flipH="1">
                    <a:off x="3251" y="1374"/>
                    <a:ext cx="143" cy="626"/>
                  </a:xfrm>
                  <a:custGeom>
                    <a:avLst/>
                    <a:gdLst>
                      <a:gd name="T0" fmla="*/ 1937958 w 77"/>
                      <a:gd name="T1" fmla="*/ 1311401185 h 267"/>
                      <a:gd name="T2" fmla="*/ 0 w 77"/>
                      <a:gd name="T3" fmla="*/ 773798342 h 267"/>
                      <a:gd name="T4" fmla="*/ 1184324 w 77"/>
                      <a:gd name="T5" fmla="*/ 95991309 h 267"/>
                      <a:gd name="T6" fmla="*/ 3128745 w 77"/>
                      <a:gd name="T7" fmla="*/ 0 h 267"/>
                      <a:gd name="T8" fmla="*/ 5249023 w 77"/>
                      <a:gd name="T9" fmla="*/ 119019732 h 267"/>
                      <a:gd name="T10" fmla="*/ 6543190 w 77"/>
                      <a:gd name="T11" fmla="*/ 256043343 h 267"/>
                      <a:gd name="T12" fmla="*/ 4605233 w 77"/>
                      <a:gd name="T13" fmla="*/ 1021944611 h 267"/>
                      <a:gd name="T14" fmla="*/ 5649453 w 77"/>
                      <a:gd name="T15" fmla="*/ 1373883461 h 267"/>
                      <a:gd name="T16" fmla="*/ 6768636 w 77"/>
                      <a:gd name="T17" fmla="*/ 1645710084 h 267"/>
                      <a:gd name="T18" fmla="*/ 7585890 w 77"/>
                      <a:gd name="T19" fmla="*/ 1870770202 h 267"/>
                      <a:gd name="T20" fmla="*/ 8365376 w 77"/>
                      <a:gd name="T21" fmla="*/ 2052473210 h 267"/>
                      <a:gd name="T22" fmla="*/ 9456118 w 77"/>
                      <a:gd name="T23" fmla="*/ 2147483647 h 267"/>
                      <a:gd name="T24" fmla="*/ 6908278 w 77"/>
                      <a:gd name="T25" fmla="*/ 2147483647 h 267"/>
                      <a:gd name="T26" fmla="*/ 3297279 w 77"/>
                      <a:gd name="T27" fmla="*/ 2147483647 h 267"/>
                      <a:gd name="T28" fmla="*/ 1937958 w 77"/>
                      <a:gd name="T29" fmla="*/ 2147483647 h 267"/>
                      <a:gd name="T30" fmla="*/ 2566755 w 77"/>
                      <a:gd name="T31" fmla="*/ 1741723146 h 267"/>
                      <a:gd name="T32" fmla="*/ 1937958 w 77"/>
                      <a:gd name="T33" fmla="*/ 1311401185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rgbClr val="FF33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08" name="Line 61"/>
              <p:cNvSpPr>
                <a:spLocks noChangeShapeType="1"/>
              </p:cNvSpPr>
              <p:nvPr/>
            </p:nvSpPr>
            <p:spPr bwMode="auto">
              <a:xfrm flipH="1">
                <a:off x="2878" y="2364"/>
                <a:ext cx="30" cy="32"/>
              </a:xfrm>
              <a:prstGeom prst="line">
                <a:avLst/>
              </a:prstGeom>
              <a:noFill/>
              <a:ln w="7620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6" name="Line 63"/>
            <p:cNvSpPr>
              <a:spLocks noChangeShapeType="1"/>
            </p:cNvSpPr>
            <p:nvPr/>
          </p:nvSpPr>
          <p:spPr bwMode="auto">
            <a:xfrm>
              <a:off x="2818" y="1830"/>
              <a:ext cx="82" cy="7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ANAPHASE 1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8333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09167 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49400" y="771525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631950" y="749300"/>
            <a:ext cx="6248400" cy="53705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 rot="-2090586">
            <a:off x="3216275" y="541655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 rot="-6259329">
            <a:off x="6707187" y="4103688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 rot="-2090586">
            <a:off x="6313488" y="1681163"/>
            <a:ext cx="487362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 rot="2914261">
            <a:off x="2513013" y="169545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 rot="4964604">
            <a:off x="1663700" y="2846388"/>
            <a:ext cx="487363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21113" y="111283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1941513" y="2382838"/>
            <a:ext cx="2106612" cy="1992312"/>
            <a:chOff x="1583" y="1397"/>
            <a:chExt cx="1327" cy="1255"/>
          </a:xfrm>
        </p:grpSpPr>
        <p:grpSp>
          <p:nvGrpSpPr>
            <p:cNvPr id="9269" name="Group 11"/>
            <p:cNvGrpSpPr>
              <a:grpSpLocks/>
            </p:cNvGrpSpPr>
            <p:nvPr/>
          </p:nvGrpSpPr>
          <p:grpSpPr bwMode="auto">
            <a:xfrm>
              <a:off x="1583" y="1397"/>
              <a:ext cx="1327" cy="1255"/>
              <a:chOff x="1583" y="1397"/>
              <a:chExt cx="1327" cy="1255"/>
            </a:xfrm>
          </p:grpSpPr>
          <p:grpSp>
            <p:nvGrpSpPr>
              <p:cNvPr id="9271" name="Group 12"/>
              <p:cNvGrpSpPr>
                <a:grpSpLocks/>
              </p:cNvGrpSpPr>
              <p:nvPr/>
            </p:nvGrpSpPr>
            <p:grpSpPr bwMode="auto">
              <a:xfrm>
                <a:off x="1583" y="1397"/>
                <a:ext cx="1297" cy="1255"/>
                <a:chOff x="1583" y="1397"/>
                <a:chExt cx="1297" cy="1255"/>
              </a:xfrm>
            </p:grpSpPr>
            <p:sp>
              <p:nvSpPr>
                <p:cNvPr id="9273" name="Freeform 13"/>
                <p:cNvSpPr>
                  <a:spLocks/>
                </p:cNvSpPr>
                <p:nvPr/>
              </p:nvSpPr>
              <p:spPr bwMode="auto">
                <a:xfrm rot="789834">
                  <a:off x="1973" y="1685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4" name="Freeform 14"/>
                <p:cNvSpPr>
                  <a:spLocks/>
                </p:cNvSpPr>
                <p:nvPr/>
              </p:nvSpPr>
              <p:spPr bwMode="auto">
                <a:xfrm rot="1705678">
                  <a:off x="1877" y="1781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5" name="Freeform 15"/>
                <p:cNvSpPr>
                  <a:spLocks/>
                </p:cNvSpPr>
                <p:nvPr/>
              </p:nvSpPr>
              <p:spPr bwMode="auto">
                <a:xfrm rot="3187807">
                  <a:off x="1893" y="1957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6" name="Freeform 16"/>
                <p:cNvSpPr>
                  <a:spLocks/>
                </p:cNvSpPr>
                <p:nvPr/>
              </p:nvSpPr>
              <p:spPr bwMode="auto">
                <a:xfrm rot="3514770">
                  <a:off x="1989" y="2053"/>
                  <a:ext cx="633" cy="474"/>
                </a:xfrm>
                <a:custGeom>
                  <a:avLst/>
                  <a:gdLst>
                    <a:gd name="T0" fmla="*/ 0 w 633"/>
                    <a:gd name="T1" fmla="*/ 474 h 474"/>
                    <a:gd name="T2" fmla="*/ 24 w 633"/>
                    <a:gd name="T3" fmla="*/ 432 h 474"/>
                    <a:gd name="T4" fmla="*/ 174 w 633"/>
                    <a:gd name="T5" fmla="*/ 372 h 474"/>
                    <a:gd name="T6" fmla="*/ 228 w 633"/>
                    <a:gd name="T7" fmla="*/ 336 h 474"/>
                    <a:gd name="T8" fmla="*/ 261 w 633"/>
                    <a:gd name="T9" fmla="*/ 282 h 474"/>
                    <a:gd name="T10" fmla="*/ 321 w 633"/>
                    <a:gd name="T11" fmla="*/ 237 h 474"/>
                    <a:gd name="T12" fmla="*/ 375 w 633"/>
                    <a:gd name="T13" fmla="*/ 210 h 474"/>
                    <a:gd name="T14" fmla="*/ 393 w 633"/>
                    <a:gd name="T15" fmla="*/ 195 h 474"/>
                    <a:gd name="T16" fmla="*/ 447 w 633"/>
                    <a:gd name="T17" fmla="*/ 159 h 474"/>
                    <a:gd name="T18" fmla="*/ 474 w 633"/>
                    <a:gd name="T19" fmla="*/ 126 h 474"/>
                    <a:gd name="T20" fmla="*/ 489 w 633"/>
                    <a:gd name="T21" fmla="*/ 87 h 474"/>
                    <a:gd name="T22" fmla="*/ 576 w 633"/>
                    <a:gd name="T23" fmla="*/ 45 h 474"/>
                    <a:gd name="T24" fmla="*/ 618 w 633"/>
                    <a:gd name="T25" fmla="*/ 24 h 474"/>
                    <a:gd name="T26" fmla="*/ 633 w 633"/>
                    <a:gd name="T27" fmla="*/ 0 h 47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33" h="474">
                      <a:moveTo>
                        <a:pt x="0" y="474"/>
                      </a:moveTo>
                      <a:cubicBezTo>
                        <a:pt x="6" y="457"/>
                        <a:pt x="11" y="445"/>
                        <a:pt x="24" y="432"/>
                      </a:cubicBezTo>
                      <a:cubicBezTo>
                        <a:pt x="48" y="360"/>
                        <a:pt x="109" y="376"/>
                        <a:pt x="174" y="372"/>
                      </a:cubicBezTo>
                      <a:cubicBezTo>
                        <a:pt x="200" y="364"/>
                        <a:pt x="208" y="351"/>
                        <a:pt x="228" y="336"/>
                      </a:cubicBezTo>
                      <a:cubicBezTo>
                        <a:pt x="235" y="319"/>
                        <a:pt x="243" y="288"/>
                        <a:pt x="261" y="282"/>
                      </a:cubicBezTo>
                      <a:cubicBezTo>
                        <a:pt x="276" y="262"/>
                        <a:pt x="297" y="243"/>
                        <a:pt x="321" y="237"/>
                      </a:cubicBezTo>
                      <a:cubicBezTo>
                        <a:pt x="338" y="226"/>
                        <a:pt x="357" y="219"/>
                        <a:pt x="375" y="210"/>
                      </a:cubicBezTo>
                      <a:cubicBezTo>
                        <a:pt x="395" y="200"/>
                        <a:pt x="373" y="208"/>
                        <a:pt x="393" y="195"/>
                      </a:cubicBezTo>
                      <a:cubicBezTo>
                        <a:pt x="411" y="183"/>
                        <a:pt x="429" y="171"/>
                        <a:pt x="447" y="159"/>
                      </a:cubicBezTo>
                      <a:cubicBezTo>
                        <a:pt x="454" y="145"/>
                        <a:pt x="465" y="139"/>
                        <a:pt x="474" y="126"/>
                      </a:cubicBezTo>
                      <a:cubicBezTo>
                        <a:pt x="483" y="114"/>
                        <a:pt x="482" y="99"/>
                        <a:pt x="489" y="87"/>
                      </a:cubicBezTo>
                      <a:cubicBezTo>
                        <a:pt x="503" y="62"/>
                        <a:pt x="551" y="50"/>
                        <a:pt x="576" y="45"/>
                      </a:cubicBezTo>
                      <a:cubicBezTo>
                        <a:pt x="591" y="39"/>
                        <a:pt x="604" y="31"/>
                        <a:pt x="618" y="24"/>
                      </a:cubicBezTo>
                      <a:cubicBezTo>
                        <a:pt x="622" y="19"/>
                        <a:pt x="633" y="8"/>
                        <a:pt x="63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7" name="Freeform 17"/>
                <p:cNvSpPr>
                  <a:spLocks/>
                </p:cNvSpPr>
                <p:nvPr/>
              </p:nvSpPr>
              <p:spPr bwMode="auto">
                <a:xfrm>
                  <a:off x="1925" y="2092"/>
                  <a:ext cx="612" cy="57"/>
                </a:xfrm>
                <a:custGeom>
                  <a:avLst/>
                  <a:gdLst>
                    <a:gd name="T0" fmla="*/ 0 w 612"/>
                    <a:gd name="T1" fmla="*/ 4 h 57"/>
                    <a:gd name="T2" fmla="*/ 219 w 612"/>
                    <a:gd name="T3" fmla="*/ 4 h 57"/>
                    <a:gd name="T4" fmla="*/ 249 w 612"/>
                    <a:gd name="T5" fmla="*/ 16 h 57"/>
                    <a:gd name="T6" fmla="*/ 267 w 612"/>
                    <a:gd name="T7" fmla="*/ 28 h 57"/>
                    <a:gd name="T8" fmla="*/ 276 w 612"/>
                    <a:gd name="T9" fmla="*/ 34 h 57"/>
                    <a:gd name="T10" fmla="*/ 333 w 612"/>
                    <a:gd name="T11" fmla="*/ 16 h 57"/>
                    <a:gd name="T12" fmla="*/ 357 w 612"/>
                    <a:gd name="T13" fmla="*/ 4 h 57"/>
                    <a:gd name="T14" fmla="*/ 447 w 612"/>
                    <a:gd name="T15" fmla="*/ 55 h 57"/>
                    <a:gd name="T16" fmla="*/ 486 w 612"/>
                    <a:gd name="T17" fmla="*/ 40 h 57"/>
                    <a:gd name="T18" fmla="*/ 504 w 612"/>
                    <a:gd name="T19" fmla="*/ 34 h 57"/>
                    <a:gd name="T20" fmla="*/ 513 w 612"/>
                    <a:gd name="T21" fmla="*/ 25 h 57"/>
                    <a:gd name="T22" fmla="*/ 567 w 612"/>
                    <a:gd name="T23" fmla="*/ 40 h 57"/>
                    <a:gd name="T24" fmla="*/ 594 w 612"/>
                    <a:gd name="T25" fmla="*/ 43 h 57"/>
                    <a:gd name="T26" fmla="*/ 612 w 612"/>
                    <a:gd name="T27" fmla="*/ 46 h 5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12" h="57">
                      <a:moveTo>
                        <a:pt x="0" y="4"/>
                      </a:moveTo>
                      <a:cubicBezTo>
                        <a:pt x="73" y="9"/>
                        <a:pt x="146" y="0"/>
                        <a:pt x="219" y="4"/>
                      </a:cubicBezTo>
                      <a:cubicBezTo>
                        <a:pt x="229" y="7"/>
                        <a:pt x="240" y="11"/>
                        <a:pt x="249" y="16"/>
                      </a:cubicBezTo>
                      <a:cubicBezTo>
                        <a:pt x="255" y="20"/>
                        <a:pt x="261" y="24"/>
                        <a:pt x="267" y="28"/>
                      </a:cubicBezTo>
                      <a:cubicBezTo>
                        <a:pt x="270" y="30"/>
                        <a:pt x="276" y="34"/>
                        <a:pt x="276" y="34"/>
                      </a:cubicBezTo>
                      <a:cubicBezTo>
                        <a:pt x="289" y="54"/>
                        <a:pt x="317" y="25"/>
                        <a:pt x="333" y="16"/>
                      </a:cubicBezTo>
                      <a:cubicBezTo>
                        <a:pt x="341" y="12"/>
                        <a:pt x="357" y="4"/>
                        <a:pt x="357" y="4"/>
                      </a:cubicBezTo>
                      <a:cubicBezTo>
                        <a:pt x="388" y="20"/>
                        <a:pt x="414" y="44"/>
                        <a:pt x="447" y="55"/>
                      </a:cubicBezTo>
                      <a:cubicBezTo>
                        <a:pt x="499" y="42"/>
                        <a:pt x="448" y="57"/>
                        <a:pt x="486" y="40"/>
                      </a:cubicBezTo>
                      <a:cubicBezTo>
                        <a:pt x="492" y="37"/>
                        <a:pt x="504" y="34"/>
                        <a:pt x="504" y="34"/>
                      </a:cubicBezTo>
                      <a:cubicBezTo>
                        <a:pt x="507" y="31"/>
                        <a:pt x="509" y="25"/>
                        <a:pt x="513" y="25"/>
                      </a:cubicBezTo>
                      <a:cubicBezTo>
                        <a:pt x="527" y="23"/>
                        <a:pt x="553" y="38"/>
                        <a:pt x="567" y="40"/>
                      </a:cubicBezTo>
                      <a:cubicBezTo>
                        <a:pt x="576" y="41"/>
                        <a:pt x="585" y="42"/>
                        <a:pt x="594" y="43"/>
                      </a:cubicBezTo>
                      <a:cubicBezTo>
                        <a:pt x="600" y="44"/>
                        <a:pt x="612" y="46"/>
                        <a:pt x="612" y="4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78" name="Group 18"/>
                <p:cNvGrpSpPr>
                  <a:grpSpLocks/>
                </p:cNvGrpSpPr>
                <p:nvPr/>
              </p:nvGrpSpPr>
              <p:grpSpPr bwMode="auto">
                <a:xfrm>
                  <a:off x="1583" y="1397"/>
                  <a:ext cx="1297" cy="1255"/>
                  <a:chOff x="1583" y="1397"/>
                  <a:chExt cx="1297" cy="1255"/>
                </a:xfrm>
              </p:grpSpPr>
              <p:grpSp>
                <p:nvGrpSpPr>
                  <p:cNvPr id="9279" name="Group 19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578" y="2085"/>
                    <a:ext cx="146" cy="135"/>
                    <a:chOff x="384" y="2976"/>
                    <a:chExt cx="192" cy="192"/>
                  </a:xfrm>
                </p:grpSpPr>
                <p:sp>
                  <p:nvSpPr>
                    <p:cNvPr id="9288" name="Rectangle 20" descr="Wide downward diagonal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6" y="2976"/>
                      <a:ext cx="48" cy="144"/>
                    </a:xfrm>
                    <a:prstGeom prst="rect">
                      <a:avLst/>
                    </a:prstGeom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9289" name="Rectangle 21" descr="Wide downward diagonal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" y="3120"/>
                      <a:ext cx="192" cy="48"/>
                    </a:xfrm>
                    <a:prstGeom prst="rect">
                      <a:avLst/>
                    </a:prstGeom>
                    <a:pattFill prst="wdDn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9280" name="Freeform 22"/>
                  <p:cNvSpPr>
                    <a:spLocks/>
                  </p:cNvSpPr>
                  <p:nvPr/>
                </p:nvSpPr>
                <p:spPr bwMode="auto">
                  <a:xfrm>
                    <a:off x="2012" y="1595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81" name="Freeform 23"/>
                  <p:cNvSpPr>
                    <a:spLocks/>
                  </p:cNvSpPr>
                  <p:nvPr/>
                </p:nvSpPr>
                <p:spPr bwMode="auto">
                  <a:xfrm rot="21551831" flipV="1">
                    <a:off x="2021" y="2117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9282" name="Group 24"/>
                  <p:cNvGrpSpPr>
                    <a:grpSpLocks/>
                  </p:cNvGrpSpPr>
                  <p:nvPr/>
                </p:nvGrpSpPr>
                <p:grpSpPr bwMode="auto">
                  <a:xfrm rot="719875">
                    <a:off x="2785" y="2309"/>
                    <a:ext cx="95" cy="343"/>
                    <a:chOff x="2556" y="2384"/>
                    <a:chExt cx="95" cy="343"/>
                  </a:xfrm>
                </p:grpSpPr>
                <p:sp>
                  <p:nvSpPr>
                    <p:cNvPr id="9286" name="Freeform 25"/>
                    <p:cNvSpPr>
                      <a:spLocks/>
                    </p:cNvSpPr>
                    <p:nvPr/>
                  </p:nvSpPr>
                  <p:spPr bwMode="auto">
                    <a:xfrm rot="-962790">
                      <a:off x="2574" y="2384"/>
                      <a:ext cx="77" cy="339"/>
                    </a:xfrm>
                    <a:custGeom>
                      <a:avLst/>
                      <a:gdLst>
                        <a:gd name="T0" fmla="*/ 15 w 77"/>
                        <a:gd name="T1" fmla="*/ 11377 h 267"/>
                        <a:gd name="T2" fmla="*/ 0 w 77"/>
                        <a:gd name="T3" fmla="*/ 6708 h 267"/>
                        <a:gd name="T4" fmla="*/ 9 w 77"/>
                        <a:gd name="T5" fmla="*/ 823 h 267"/>
                        <a:gd name="T6" fmla="*/ 24 w 77"/>
                        <a:gd name="T7" fmla="*/ 0 h 267"/>
                        <a:gd name="T8" fmla="*/ 41 w 77"/>
                        <a:gd name="T9" fmla="*/ 1045 h 267"/>
                        <a:gd name="T10" fmla="*/ 51 w 77"/>
                        <a:gd name="T11" fmla="*/ 2170 h 267"/>
                        <a:gd name="T12" fmla="*/ 36 w 77"/>
                        <a:gd name="T13" fmla="*/ 8921 h 267"/>
                        <a:gd name="T14" fmla="*/ 44 w 77"/>
                        <a:gd name="T15" fmla="*/ 11991 h 267"/>
                        <a:gd name="T16" fmla="*/ 53 w 77"/>
                        <a:gd name="T17" fmla="*/ 14244 h 267"/>
                        <a:gd name="T18" fmla="*/ 59 w 77"/>
                        <a:gd name="T19" fmla="*/ 16271 h 267"/>
                        <a:gd name="T20" fmla="*/ 65 w 77"/>
                        <a:gd name="T21" fmla="*/ 17876 h 267"/>
                        <a:gd name="T22" fmla="*/ 74 w 77"/>
                        <a:gd name="T23" fmla="*/ 20387 h 267"/>
                        <a:gd name="T24" fmla="*/ 54 w 77"/>
                        <a:gd name="T25" fmla="*/ 24334 h 267"/>
                        <a:gd name="T26" fmla="*/ 26 w 77"/>
                        <a:gd name="T27" fmla="*/ 24544 h 267"/>
                        <a:gd name="T28" fmla="*/ 15 w 77"/>
                        <a:gd name="T29" fmla="*/ 22895 h 267"/>
                        <a:gd name="T30" fmla="*/ 20 w 77"/>
                        <a:gd name="T31" fmla="*/ 15208 h 267"/>
                        <a:gd name="T32" fmla="*/ 15 w 77"/>
                        <a:gd name="T33" fmla="*/ 11377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rgbClr val="FF33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7" name="Freeform 26"/>
                    <p:cNvSpPr>
                      <a:spLocks/>
                    </p:cNvSpPr>
                    <p:nvPr/>
                  </p:nvSpPr>
                  <p:spPr bwMode="auto">
                    <a:xfrm rot="1074263" flipH="1">
                      <a:off x="2556" y="2388"/>
                      <a:ext cx="77" cy="339"/>
                    </a:xfrm>
                    <a:custGeom>
                      <a:avLst/>
                      <a:gdLst>
                        <a:gd name="T0" fmla="*/ 15 w 77"/>
                        <a:gd name="T1" fmla="*/ 11377 h 267"/>
                        <a:gd name="T2" fmla="*/ 0 w 77"/>
                        <a:gd name="T3" fmla="*/ 6708 h 267"/>
                        <a:gd name="T4" fmla="*/ 9 w 77"/>
                        <a:gd name="T5" fmla="*/ 823 h 267"/>
                        <a:gd name="T6" fmla="*/ 24 w 77"/>
                        <a:gd name="T7" fmla="*/ 0 h 267"/>
                        <a:gd name="T8" fmla="*/ 41 w 77"/>
                        <a:gd name="T9" fmla="*/ 1045 h 267"/>
                        <a:gd name="T10" fmla="*/ 51 w 77"/>
                        <a:gd name="T11" fmla="*/ 2170 h 267"/>
                        <a:gd name="T12" fmla="*/ 36 w 77"/>
                        <a:gd name="T13" fmla="*/ 8921 h 267"/>
                        <a:gd name="T14" fmla="*/ 44 w 77"/>
                        <a:gd name="T15" fmla="*/ 11991 h 267"/>
                        <a:gd name="T16" fmla="*/ 53 w 77"/>
                        <a:gd name="T17" fmla="*/ 14244 h 267"/>
                        <a:gd name="T18" fmla="*/ 59 w 77"/>
                        <a:gd name="T19" fmla="*/ 16271 h 267"/>
                        <a:gd name="T20" fmla="*/ 65 w 77"/>
                        <a:gd name="T21" fmla="*/ 17876 h 267"/>
                        <a:gd name="T22" fmla="*/ 74 w 77"/>
                        <a:gd name="T23" fmla="*/ 20387 h 267"/>
                        <a:gd name="T24" fmla="*/ 54 w 77"/>
                        <a:gd name="T25" fmla="*/ 24334 h 267"/>
                        <a:gd name="T26" fmla="*/ 26 w 77"/>
                        <a:gd name="T27" fmla="*/ 24544 h 267"/>
                        <a:gd name="T28" fmla="*/ 15 w 77"/>
                        <a:gd name="T29" fmla="*/ 22895 h 267"/>
                        <a:gd name="T30" fmla="*/ 20 w 77"/>
                        <a:gd name="T31" fmla="*/ 15208 h 267"/>
                        <a:gd name="T32" fmla="*/ 15 w 77"/>
                        <a:gd name="T33" fmla="*/ 11377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rgbClr val="FF3399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83" name="Group 27"/>
                  <p:cNvGrpSpPr>
                    <a:grpSpLocks/>
                  </p:cNvGrpSpPr>
                  <p:nvPr/>
                </p:nvGrpSpPr>
                <p:grpSpPr bwMode="auto">
                  <a:xfrm rot="-1096164">
                    <a:off x="2638" y="1397"/>
                    <a:ext cx="182" cy="665"/>
                    <a:chOff x="2566" y="1390"/>
                    <a:chExt cx="182" cy="665"/>
                  </a:xfrm>
                </p:grpSpPr>
                <p:sp>
                  <p:nvSpPr>
                    <p:cNvPr id="9284" name="Freeform 28"/>
                    <p:cNvSpPr>
                      <a:spLocks/>
                    </p:cNvSpPr>
                    <p:nvPr/>
                  </p:nvSpPr>
                  <p:spPr bwMode="auto">
                    <a:xfrm rot="-962790">
                      <a:off x="2591" y="1390"/>
                      <a:ext cx="157" cy="634"/>
                    </a:xfrm>
                    <a:custGeom>
                      <a:avLst/>
                      <a:gdLst>
                        <a:gd name="T0" fmla="*/ 11420631 w 77"/>
                        <a:gd name="T1" fmla="*/ 1671306964 h 267"/>
                        <a:gd name="T2" fmla="*/ 0 w 77"/>
                        <a:gd name="T3" fmla="*/ 984715552 h 267"/>
                        <a:gd name="T4" fmla="*/ 6697506 w 77"/>
                        <a:gd name="T5" fmla="*/ 121770582 h 267"/>
                        <a:gd name="T6" fmla="*/ 18198998 w 77"/>
                        <a:gd name="T7" fmla="*/ 0 h 267"/>
                        <a:gd name="T8" fmla="*/ 31169528 w 77"/>
                        <a:gd name="T9" fmla="*/ 150150037 h 267"/>
                        <a:gd name="T10" fmla="*/ 38552208 w 77"/>
                        <a:gd name="T11" fmla="*/ 327780344 h 267"/>
                        <a:gd name="T12" fmla="*/ 27126929 w 77"/>
                        <a:gd name="T13" fmla="*/ 1302632435 h 267"/>
                        <a:gd name="T14" fmla="*/ 33488339 w 77"/>
                        <a:gd name="T15" fmla="*/ 1750794104 h 267"/>
                        <a:gd name="T16" fmla="*/ 40054242 w 77"/>
                        <a:gd name="T17" fmla="*/ 2091271867 h 267"/>
                        <a:gd name="T18" fmla="*/ 44604059 w 77"/>
                        <a:gd name="T19" fmla="*/ 2147483647 h 267"/>
                        <a:gd name="T20" fmla="*/ 49375648 w 77"/>
                        <a:gd name="T21" fmla="*/ 2147483647 h 267"/>
                        <a:gd name="T22" fmla="*/ 56025260 w 77"/>
                        <a:gd name="T23" fmla="*/ 2147483647 h 267"/>
                        <a:gd name="T24" fmla="*/ 40784014 w 77"/>
                        <a:gd name="T25" fmla="*/ 2147483647 h 267"/>
                        <a:gd name="T26" fmla="*/ 19644437 w 77"/>
                        <a:gd name="T27" fmla="*/ 2147483647 h 267"/>
                        <a:gd name="T28" fmla="*/ 11420631 w 77"/>
                        <a:gd name="T29" fmla="*/ 2147483647 h 267"/>
                        <a:gd name="T30" fmla="*/ 15286966 w 77"/>
                        <a:gd name="T31" fmla="*/ 2147483647 h 267"/>
                        <a:gd name="T32" fmla="*/ 11420631 w 77"/>
                        <a:gd name="T33" fmla="*/ 1671306964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5" name="Freeform 29"/>
                    <p:cNvSpPr>
                      <a:spLocks/>
                    </p:cNvSpPr>
                    <p:nvPr/>
                  </p:nvSpPr>
                  <p:spPr bwMode="auto">
                    <a:xfrm rot="1074263" flipH="1">
                      <a:off x="2566" y="1429"/>
                      <a:ext cx="143" cy="626"/>
                    </a:xfrm>
                    <a:custGeom>
                      <a:avLst/>
                      <a:gdLst>
                        <a:gd name="T0" fmla="*/ 1937958 w 77"/>
                        <a:gd name="T1" fmla="*/ 1311401185 h 267"/>
                        <a:gd name="T2" fmla="*/ 0 w 77"/>
                        <a:gd name="T3" fmla="*/ 773798342 h 267"/>
                        <a:gd name="T4" fmla="*/ 1184324 w 77"/>
                        <a:gd name="T5" fmla="*/ 95991309 h 267"/>
                        <a:gd name="T6" fmla="*/ 3128745 w 77"/>
                        <a:gd name="T7" fmla="*/ 0 h 267"/>
                        <a:gd name="T8" fmla="*/ 5249023 w 77"/>
                        <a:gd name="T9" fmla="*/ 119019732 h 267"/>
                        <a:gd name="T10" fmla="*/ 6543190 w 77"/>
                        <a:gd name="T11" fmla="*/ 256043343 h 267"/>
                        <a:gd name="T12" fmla="*/ 4605233 w 77"/>
                        <a:gd name="T13" fmla="*/ 1021944611 h 267"/>
                        <a:gd name="T14" fmla="*/ 5649453 w 77"/>
                        <a:gd name="T15" fmla="*/ 1373883461 h 267"/>
                        <a:gd name="T16" fmla="*/ 6768636 w 77"/>
                        <a:gd name="T17" fmla="*/ 1645710084 h 267"/>
                        <a:gd name="T18" fmla="*/ 7585890 w 77"/>
                        <a:gd name="T19" fmla="*/ 1870770202 h 267"/>
                        <a:gd name="T20" fmla="*/ 8365376 w 77"/>
                        <a:gd name="T21" fmla="*/ 2052473210 h 267"/>
                        <a:gd name="T22" fmla="*/ 9456118 w 77"/>
                        <a:gd name="T23" fmla="*/ 2147483647 h 267"/>
                        <a:gd name="T24" fmla="*/ 6908278 w 77"/>
                        <a:gd name="T25" fmla="*/ 2147483647 h 267"/>
                        <a:gd name="T26" fmla="*/ 3297279 w 77"/>
                        <a:gd name="T27" fmla="*/ 2147483647 h 267"/>
                        <a:gd name="T28" fmla="*/ 1937958 w 77"/>
                        <a:gd name="T29" fmla="*/ 2147483647 h 267"/>
                        <a:gd name="T30" fmla="*/ 2566755 w 77"/>
                        <a:gd name="T31" fmla="*/ 1741723146 h 267"/>
                        <a:gd name="T32" fmla="*/ 1937958 w 77"/>
                        <a:gd name="T33" fmla="*/ 1311401185 h 267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77" h="267">
                          <a:moveTo>
                            <a:pt x="15" y="122"/>
                          </a:moveTo>
                          <a:cubicBezTo>
                            <a:pt x="7" y="106"/>
                            <a:pt x="4" y="89"/>
                            <a:pt x="0" y="72"/>
                          </a:cubicBezTo>
                          <a:cubicBezTo>
                            <a:pt x="2" y="50"/>
                            <a:pt x="5" y="30"/>
                            <a:pt x="9" y="9"/>
                          </a:cubicBezTo>
                          <a:cubicBezTo>
                            <a:pt x="9" y="7"/>
                            <a:pt x="22" y="2"/>
                            <a:pt x="24" y="0"/>
                          </a:cubicBezTo>
                          <a:cubicBezTo>
                            <a:pt x="34" y="3"/>
                            <a:pt x="32" y="8"/>
                            <a:pt x="41" y="11"/>
                          </a:cubicBezTo>
                          <a:cubicBezTo>
                            <a:pt x="44" y="16"/>
                            <a:pt x="47" y="20"/>
                            <a:pt x="51" y="24"/>
                          </a:cubicBezTo>
                          <a:cubicBezTo>
                            <a:pt x="61" y="53"/>
                            <a:pt x="49" y="73"/>
                            <a:pt x="36" y="95"/>
                          </a:cubicBezTo>
                          <a:cubicBezTo>
                            <a:pt x="37" y="107"/>
                            <a:pt x="40" y="117"/>
                            <a:pt x="44" y="128"/>
                          </a:cubicBezTo>
                          <a:cubicBezTo>
                            <a:pt x="45" y="136"/>
                            <a:pt x="49" y="146"/>
                            <a:pt x="53" y="153"/>
                          </a:cubicBezTo>
                          <a:cubicBezTo>
                            <a:pt x="54" y="160"/>
                            <a:pt x="56" y="168"/>
                            <a:pt x="59" y="174"/>
                          </a:cubicBezTo>
                          <a:cubicBezTo>
                            <a:pt x="60" y="182"/>
                            <a:pt x="61" y="184"/>
                            <a:pt x="65" y="191"/>
                          </a:cubicBezTo>
                          <a:cubicBezTo>
                            <a:pt x="66" y="201"/>
                            <a:pt x="70" y="209"/>
                            <a:pt x="74" y="218"/>
                          </a:cubicBezTo>
                          <a:cubicBezTo>
                            <a:pt x="77" y="237"/>
                            <a:pt x="74" y="257"/>
                            <a:pt x="54" y="261"/>
                          </a:cubicBezTo>
                          <a:cubicBezTo>
                            <a:pt x="42" y="267"/>
                            <a:pt x="40" y="266"/>
                            <a:pt x="26" y="263"/>
                          </a:cubicBezTo>
                          <a:cubicBezTo>
                            <a:pt x="22" y="257"/>
                            <a:pt x="19" y="251"/>
                            <a:pt x="15" y="245"/>
                          </a:cubicBezTo>
                          <a:cubicBezTo>
                            <a:pt x="8" y="218"/>
                            <a:pt x="15" y="189"/>
                            <a:pt x="20" y="162"/>
                          </a:cubicBezTo>
                          <a:cubicBezTo>
                            <a:pt x="17" y="126"/>
                            <a:pt x="21" y="139"/>
                            <a:pt x="15" y="122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9272" name="Line 30"/>
              <p:cNvSpPr>
                <a:spLocks noChangeShapeType="1"/>
              </p:cNvSpPr>
              <p:nvPr/>
            </p:nvSpPr>
            <p:spPr bwMode="auto">
              <a:xfrm>
                <a:off x="2872" y="2364"/>
                <a:ext cx="38" cy="3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0" name="Line 31"/>
            <p:cNvSpPr>
              <a:spLocks noChangeShapeType="1"/>
            </p:cNvSpPr>
            <p:nvPr/>
          </p:nvSpPr>
          <p:spPr bwMode="auto">
            <a:xfrm flipH="1">
              <a:off x="2808" y="1820"/>
              <a:ext cx="82" cy="86"/>
            </a:xfrm>
            <a:prstGeom prst="line">
              <a:avLst/>
            </a:prstGeom>
            <a:noFill/>
            <a:ln w="1079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5192713" y="2270125"/>
            <a:ext cx="2020887" cy="2044700"/>
            <a:chOff x="2818" y="1361"/>
            <a:chExt cx="1273" cy="1288"/>
          </a:xfrm>
        </p:grpSpPr>
        <p:grpSp>
          <p:nvGrpSpPr>
            <p:cNvPr id="9248" name="Group 33"/>
            <p:cNvGrpSpPr>
              <a:grpSpLocks/>
            </p:cNvGrpSpPr>
            <p:nvPr/>
          </p:nvGrpSpPr>
          <p:grpSpPr bwMode="auto">
            <a:xfrm>
              <a:off x="2878" y="1361"/>
              <a:ext cx="1213" cy="1288"/>
              <a:chOff x="2878" y="1361"/>
              <a:chExt cx="1213" cy="1288"/>
            </a:xfrm>
          </p:grpSpPr>
          <p:grpSp>
            <p:nvGrpSpPr>
              <p:cNvPr id="9250" name="Group 34"/>
              <p:cNvGrpSpPr>
                <a:grpSpLocks/>
              </p:cNvGrpSpPr>
              <p:nvPr/>
            </p:nvGrpSpPr>
            <p:grpSpPr bwMode="auto">
              <a:xfrm>
                <a:off x="2920" y="1361"/>
                <a:ext cx="1171" cy="1288"/>
                <a:chOff x="2920" y="1361"/>
                <a:chExt cx="1171" cy="1288"/>
              </a:xfrm>
            </p:grpSpPr>
            <p:grpSp>
              <p:nvGrpSpPr>
                <p:cNvPr id="9252" name="Group 35"/>
                <p:cNvGrpSpPr>
                  <a:grpSpLocks/>
                </p:cNvGrpSpPr>
                <p:nvPr/>
              </p:nvGrpSpPr>
              <p:grpSpPr bwMode="auto">
                <a:xfrm rot="-1219016">
                  <a:off x="2920" y="2306"/>
                  <a:ext cx="95" cy="343"/>
                  <a:chOff x="3276" y="2381"/>
                  <a:chExt cx="95" cy="343"/>
                </a:xfrm>
              </p:grpSpPr>
              <p:sp>
                <p:nvSpPr>
                  <p:cNvPr id="9267" name="Freeform 36"/>
                  <p:cNvSpPr>
                    <a:spLocks/>
                  </p:cNvSpPr>
                  <p:nvPr/>
                </p:nvSpPr>
                <p:spPr bwMode="auto">
                  <a:xfrm rot="-962790">
                    <a:off x="3294" y="2381"/>
                    <a:ext cx="77" cy="339"/>
                  </a:xfrm>
                  <a:custGeom>
                    <a:avLst/>
                    <a:gdLst>
                      <a:gd name="T0" fmla="*/ 15 w 77"/>
                      <a:gd name="T1" fmla="*/ 11377 h 267"/>
                      <a:gd name="T2" fmla="*/ 0 w 77"/>
                      <a:gd name="T3" fmla="*/ 6708 h 267"/>
                      <a:gd name="T4" fmla="*/ 9 w 77"/>
                      <a:gd name="T5" fmla="*/ 823 h 267"/>
                      <a:gd name="T6" fmla="*/ 24 w 77"/>
                      <a:gd name="T7" fmla="*/ 0 h 267"/>
                      <a:gd name="T8" fmla="*/ 41 w 77"/>
                      <a:gd name="T9" fmla="*/ 1045 h 267"/>
                      <a:gd name="T10" fmla="*/ 51 w 77"/>
                      <a:gd name="T11" fmla="*/ 2170 h 267"/>
                      <a:gd name="T12" fmla="*/ 36 w 77"/>
                      <a:gd name="T13" fmla="*/ 8921 h 267"/>
                      <a:gd name="T14" fmla="*/ 44 w 77"/>
                      <a:gd name="T15" fmla="*/ 11991 h 267"/>
                      <a:gd name="T16" fmla="*/ 53 w 77"/>
                      <a:gd name="T17" fmla="*/ 14244 h 267"/>
                      <a:gd name="T18" fmla="*/ 59 w 77"/>
                      <a:gd name="T19" fmla="*/ 16271 h 267"/>
                      <a:gd name="T20" fmla="*/ 65 w 77"/>
                      <a:gd name="T21" fmla="*/ 17876 h 267"/>
                      <a:gd name="T22" fmla="*/ 74 w 77"/>
                      <a:gd name="T23" fmla="*/ 20387 h 267"/>
                      <a:gd name="T24" fmla="*/ 54 w 77"/>
                      <a:gd name="T25" fmla="*/ 24334 h 267"/>
                      <a:gd name="T26" fmla="*/ 26 w 77"/>
                      <a:gd name="T27" fmla="*/ 24544 h 267"/>
                      <a:gd name="T28" fmla="*/ 15 w 77"/>
                      <a:gd name="T29" fmla="*/ 22895 h 267"/>
                      <a:gd name="T30" fmla="*/ 20 w 77"/>
                      <a:gd name="T31" fmla="*/ 15208 h 267"/>
                      <a:gd name="T32" fmla="*/ 15 w 77"/>
                      <a:gd name="T33" fmla="*/ 11377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8" name="Freeform 37"/>
                  <p:cNvSpPr>
                    <a:spLocks/>
                  </p:cNvSpPr>
                  <p:nvPr/>
                </p:nvSpPr>
                <p:spPr bwMode="auto">
                  <a:xfrm rot="1074263" flipH="1">
                    <a:off x="3276" y="2385"/>
                    <a:ext cx="77" cy="339"/>
                  </a:xfrm>
                  <a:custGeom>
                    <a:avLst/>
                    <a:gdLst>
                      <a:gd name="T0" fmla="*/ 15 w 77"/>
                      <a:gd name="T1" fmla="*/ 11377 h 267"/>
                      <a:gd name="T2" fmla="*/ 0 w 77"/>
                      <a:gd name="T3" fmla="*/ 6708 h 267"/>
                      <a:gd name="T4" fmla="*/ 9 w 77"/>
                      <a:gd name="T5" fmla="*/ 823 h 267"/>
                      <a:gd name="T6" fmla="*/ 24 w 77"/>
                      <a:gd name="T7" fmla="*/ 0 h 267"/>
                      <a:gd name="T8" fmla="*/ 41 w 77"/>
                      <a:gd name="T9" fmla="*/ 1045 h 267"/>
                      <a:gd name="T10" fmla="*/ 51 w 77"/>
                      <a:gd name="T11" fmla="*/ 2170 h 267"/>
                      <a:gd name="T12" fmla="*/ 36 w 77"/>
                      <a:gd name="T13" fmla="*/ 8921 h 267"/>
                      <a:gd name="T14" fmla="*/ 44 w 77"/>
                      <a:gd name="T15" fmla="*/ 11991 h 267"/>
                      <a:gd name="T16" fmla="*/ 53 w 77"/>
                      <a:gd name="T17" fmla="*/ 14244 h 267"/>
                      <a:gd name="T18" fmla="*/ 59 w 77"/>
                      <a:gd name="T19" fmla="*/ 16271 h 267"/>
                      <a:gd name="T20" fmla="*/ 65 w 77"/>
                      <a:gd name="T21" fmla="*/ 17876 h 267"/>
                      <a:gd name="T22" fmla="*/ 74 w 77"/>
                      <a:gd name="T23" fmla="*/ 20387 h 267"/>
                      <a:gd name="T24" fmla="*/ 54 w 77"/>
                      <a:gd name="T25" fmla="*/ 24334 h 267"/>
                      <a:gd name="T26" fmla="*/ 26 w 77"/>
                      <a:gd name="T27" fmla="*/ 24544 h 267"/>
                      <a:gd name="T28" fmla="*/ 15 w 77"/>
                      <a:gd name="T29" fmla="*/ 22895 h 267"/>
                      <a:gd name="T30" fmla="*/ 20 w 77"/>
                      <a:gd name="T31" fmla="*/ 15208 h 267"/>
                      <a:gd name="T32" fmla="*/ 15 w 77"/>
                      <a:gd name="T33" fmla="*/ 11377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53" name="Group 38"/>
                <p:cNvGrpSpPr>
                  <a:grpSpLocks/>
                </p:cNvGrpSpPr>
                <p:nvPr/>
              </p:nvGrpSpPr>
              <p:grpSpPr bwMode="auto">
                <a:xfrm flipH="1">
                  <a:off x="3071" y="1592"/>
                  <a:ext cx="777" cy="1011"/>
                  <a:chOff x="1296" y="1446"/>
                  <a:chExt cx="777" cy="1011"/>
                </a:xfrm>
              </p:grpSpPr>
              <p:sp>
                <p:nvSpPr>
                  <p:cNvPr id="9260" name="Freeform 39"/>
                  <p:cNvSpPr>
                    <a:spLocks/>
                  </p:cNvSpPr>
                  <p:nvPr/>
                </p:nvSpPr>
                <p:spPr bwMode="auto">
                  <a:xfrm>
                    <a:off x="1431" y="1446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1" name="Freeform 40"/>
                  <p:cNvSpPr>
                    <a:spLocks/>
                  </p:cNvSpPr>
                  <p:nvPr/>
                </p:nvSpPr>
                <p:spPr bwMode="auto">
                  <a:xfrm rot="789834">
                    <a:off x="1392" y="1536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2" name="Freeform 41"/>
                  <p:cNvSpPr>
                    <a:spLocks/>
                  </p:cNvSpPr>
                  <p:nvPr/>
                </p:nvSpPr>
                <p:spPr bwMode="auto">
                  <a:xfrm rot="1705678">
                    <a:off x="1296" y="1632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3" name="Freeform 42"/>
                  <p:cNvSpPr>
                    <a:spLocks/>
                  </p:cNvSpPr>
                  <p:nvPr/>
                </p:nvSpPr>
                <p:spPr bwMode="auto">
                  <a:xfrm rot="3187807">
                    <a:off x="1312" y="1808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4" name="Freeform 43"/>
                  <p:cNvSpPr>
                    <a:spLocks/>
                  </p:cNvSpPr>
                  <p:nvPr/>
                </p:nvSpPr>
                <p:spPr bwMode="auto">
                  <a:xfrm rot="3514770">
                    <a:off x="1408" y="1904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5" name="Freeform 44"/>
                  <p:cNvSpPr>
                    <a:spLocks/>
                  </p:cNvSpPr>
                  <p:nvPr/>
                </p:nvSpPr>
                <p:spPr bwMode="auto">
                  <a:xfrm rot="21551831" flipV="1">
                    <a:off x="1440" y="1968"/>
                    <a:ext cx="633" cy="474"/>
                  </a:xfrm>
                  <a:custGeom>
                    <a:avLst/>
                    <a:gdLst>
                      <a:gd name="T0" fmla="*/ 0 w 633"/>
                      <a:gd name="T1" fmla="*/ 474 h 474"/>
                      <a:gd name="T2" fmla="*/ 24 w 633"/>
                      <a:gd name="T3" fmla="*/ 432 h 474"/>
                      <a:gd name="T4" fmla="*/ 174 w 633"/>
                      <a:gd name="T5" fmla="*/ 372 h 474"/>
                      <a:gd name="T6" fmla="*/ 228 w 633"/>
                      <a:gd name="T7" fmla="*/ 336 h 474"/>
                      <a:gd name="T8" fmla="*/ 261 w 633"/>
                      <a:gd name="T9" fmla="*/ 282 h 474"/>
                      <a:gd name="T10" fmla="*/ 321 w 633"/>
                      <a:gd name="T11" fmla="*/ 237 h 474"/>
                      <a:gd name="T12" fmla="*/ 375 w 633"/>
                      <a:gd name="T13" fmla="*/ 210 h 474"/>
                      <a:gd name="T14" fmla="*/ 393 w 633"/>
                      <a:gd name="T15" fmla="*/ 195 h 474"/>
                      <a:gd name="T16" fmla="*/ 447 w 633"/>
                      <a:gd name="T17" fmla="*/ 159 h 474"/>
                      <a:gd name="T18" fmla="*/ 474 w 633"/>
                      <a:gd name="T19" fmla="*/ 126 h 474"/>
                      <a:gd name="T20" fmla="*/ 489 w 633"/>
                      <a:gd name="T21" fmla="*/ 87 h 474"/>
                      <a:gd name="T22" fmla="*/ 576 w 633"/>
                      <a:gd name="T23" fmla="*/ 45 h 474"/>
                      <a:gd name="T24" fmla="*/ 618 w 633"/>
                      <a:gd name="T25" fmla="*/ 24 h 474"/>
                      <a:gd name="T26" fmla="*/ 633 w 633"/>
                      <a:gd name="T27" fmla="*/ 0 h 4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33" h="474">
                        <a:moveTo>
                          <a:pt x="0" y="474"/>
                        </a:moveTo>
                        <a:cubicBezTo>
                          <a:pt x="6" y="457"/>
                          <a:pt x="11" y="445"/>
                          <a:pt x="24" y="432"/>
                        </a:cubicBezTo>
                        <a:cubicBezTo>
                          <a:pt x="48" y="360"/>
                          <a:pt x="109" y="376"/>
                          <a:pt x="174" y="372"/>
                        </a:cubicBezTo>
                        <a:cubicBezTo>
                          <a:pt x="200" y="364"/>
                          <a:pt x="208" y="351"/>
                          <a:pt x="228" y="336"/>
                        </a:cubicBezTo>
                        <a:cubicBezTo>
                          <a:pt x="235" y="319"/>
                          <a:pt x="243" y="288"/>
                          <a:pt x="261" y="282"/>
                        </a:cubicBezTo>
                        <a:cubicBezTo>
                          <a:pt x="276" y="262"/>
                          <a:pt x="297" y="243"/>
                          <a:pt x="321" y="237"/>
                        </a:cubicBezTo>
                        <a:cubicBezTo>
                          <a:pt x="338" y="226"/>
                          <a:pt x="357" y="219"/>
                          <a:pt x="375" y="210"/>
                        </a:cubicBezTo>
                        <a:cubicBezTo>
                          <a:pt x="395" y="200"/>
                          <a:pt x="373" y="208"/>
                          <a:pt x="393" y="195"/>
                        </a:cubicBezTo>
                        <a:cubicBezTo>
                          <a:pt x="411" y="183"/>
                          <a:pt x="429" y="171"/>
                          <a:pt x="447" y="159"/>
                        </a:cubicBezTo>
                        <a:cubicBezTo>
                          <a:pt x="454" y="145"/>
                          <a:pt x="465" y="139"/>
                          <a:pt x="474" y="126"/>
                        </a:cubicBezTo>
                        <a:cubicBezTo>
                          <a:pt x="483" y="114"/>
                          <a:pt x="482" y="99"/>
                          <a:pt x="489" y="87"/>
                        </a:cubicBezTo>
                        <a:cubicBezTo>
                          <a:pt x="503" y="62"/>
                          <a:pt x="551" y="50"/>
                          <a:pt x="576" y="45"/>
                        </a:cubicBezTo>
                        <a:cubicBezTo>
                          <a:pt x="591" y="39"/>
                          <a:pt x="604" y="31"/>
                          <a:pt x="618" y="24"/>
                        </a:cubicBezTo>
                        <a:cubicBezTo>
                          <a:pt x="622" y="19"/>
                          <a:pt x="633" y="8"/>
                          <a:pt x="633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6" name="Freeform 45"/>
                  <p:cNvSpPr>
                    <a:spLocks/>
                  </p:cNvSpPr>
                  <p:nvPr/>
                </p:nvSpPr>
                <p:spPr bwMode="auto">
                  <a:xfrm>
                    <a:off x="1344" y="1943"/>
                    <a:ext cx="612" cy="57"/>
                  </a:xfrm>
                  <a:custGeom>
                    <a:avLst/>
                    <a:gdLst>
                      <a:gd name="T0" fmla="*/ 0 w 612"/>
                      <a:gd name="T1" fmla="*/ 4 h 57"/>
                      <a:gd name="T2" fmla="*/ 219 w 612"/>
                      <a:gd name="T3" fmla="*/ 4 h 57"/>
                      <a:gd name="T4" fmla="*/ 249 w 612"/>
                      <a:gd name="T5" fmla="*/ 16 h 57"/>
                      <a:gd name="T6" fmla="*/ 267 w 612"/>
                      <a:gd name="T7" fmla="*/ 28 h 57"/>
                      <a:gd name="T8" fmla="*/ 276 w 612"/>
                      <a:gd name="T9" fmla="*/ 34 h 57"/>
                      <a:gd name="T10" fmla="*/ 333 w 612"/>
                      <a:gd name="T11" fmla="*/ 16 h 57"/>
                      <a:gd name="T12" fmla="*/ 357 w 612"/>
                      <a:gd name="T13" fmla="*/ 4 h 57"/>
                      <a:gd name="T14" fmla="*/ 447 w 612"/>
                      <a:gd name="T15" fmla="*/ 55 h 57"/>
                      <a:gd name="T16" fmla="*/ 486 w 612"/>
                      <a:gd name="T17" fmla="*/ 40 h 57"/>
                      <a:gd name="T18" fmla="*/ 504 w 612"/>
                      <a:gd name="T19" fmla="*/ 34 h 57"/>
                      <a:gd name="T20" fmla="*/ 513 w 612"/>
                      <a:gd name="T21" fmla="*/ 25 h 57"/>
                      <a:gd name="T22" fmla="*/ 567 w 612"/>
                      <a:gd name="T23" fmla="*/ 40 h 57"/>
                      <a:gd name="T24" fmla="*/ 594 w 612"/>
                      <a:gd name="T25" fmla="*/ 43 h 57"/>
                      <a:gd name="T26" fmla="*/ 612 w 612"/>
                      <a:gd name="T27" fmla="*/ 46 h 5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12" h="57">
                        <a:moveTo>
                          <a:pt x="0" y="4"/>
                        </a:moveTo>
                        <a:cubicBezTo>
                          <a:pt x="73" y="9"/>
                          <a:pt x="146" y="0"/>
                          <a:pt x="219" y="4"/>
                        </a:cubicBezTo>
                        <a:cubicBezTo>
                          <a:pt x="229" y="7"/>
                          <a:pt x="240" y="11"/>
                          <a:pt x="249" y="16"/>
                        </a:cubicBezTo>
                        <a:cubicBezTo>
                          <a:pt x="255" y="20"/>
                          <a:pt x="261" y="24"/>
                          <a:pt x="267" y="28"/>
                        </a:cubicBezTo>
                        <a:cubicBezTo>
                          <a:pt x="270" y="30"/>
                          <a:pt x="276" y="34"/>
                          <a:pt x="276" y="34"/>
                        </a:cubicBezTo>
                        <a:cubicBezTo>
                          <a:pt x="289" y="54"/>
                          <a:pt x="317" y="25"/>
                          <a:pt x="333" y="16"/>
                        </a:cubicBezTo>
                        <a:cubicBezTo>
                          <a:pt x="341" y="12"/>
                          <a:pt x="357" y="4"/>
                          <a:pt x="357" y="4"/>
                        </a:cubicBezTo>
                        <a:cubicBezTo>
                          <a:pt x="388" y="20"/>
                          <a:pt x="414" y="44"/>
                          <a:pt x="447" y="55"/>
                        </a:cubicBezTo>
                        <a:cubicBezTo>
                          <a:pt x="499" y="42"/>
                          <a:pt x="448" y="57"/>
                          <a:pt x="486" y="40"/>
                        </a:cubicBezTo>
                        <a:cubicBezTo>
                          <a:pt x="492" y="37"/>
                          <a:pt x="504" y="34"/>
                          <a:pt x="504" y="34"/>
                        </a:cubicBezTo>
                        <a:cubicBezTo>
                          <a:pt x="507" y="31"/>
                          <a:pt x="509" y="25"/>
                          <a:pt x="513" y="25"/>
                        </a:cubicBezTo>
                        <a:cubicBezTo>
                          <a:pt x="527" y="23"/>
                          <a:pt x="553" y="38"/>
                          <a:pt x="567" y="40"/>
                        </a:cubicBezTo>
                        <a:cubicBezTo>
                          <a:pt x="576" y="41"/>
                          <a:pt x="585" y="42"/>
                          <a:pt x="594" y="43"/>
                        </a:cubicBezTo>
                        <a:cubicBezTo>
                          <a:pt x="600" y="44"/>
                          <a:pt x="612" y="46"/>
                          <a:pt x="612" y="4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254" name="Group 46"/>
                <p:cNvGrpSpPr>
                  <a:grpSpLocks/>
                </p:cNvGrpSpPr>
                <p:nvPr/>
              </p:nvGrpSpPr>
              <p:grpSpPr bwMode="auto">
                <a:xfrm rot="5400000" flipH="1">
                  <a:off x="3951" y="2028"/>
                  <a:ext cx="146" cy="135"/>
                  <a:chOff x="384" y="2976"/>
                  <a:chExt cx="192" cy="192"/>
                </a:xfrm>
              </p:grpSpPr>
              <p:sp>
                <p:nvSpPr>
                  <p:cNvPr id="9258" name="Rectangle 47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56" y="2976"/>
                    <a:ext cx="48" cy="144"/>
                  </a:xfrm>
                  <a:prstGeom prst="rect">
                    <a:avLst/>
                  </a:prstGeom>
                  <a:pattFill prst="wdDnDiag">
                    <a:fgClr>
                      <a:srgbClr val="FF00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9259" name="Rectangle 48" descr="Wide down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120"/>
                    <a:ext cx="192" cy="48"/>
                  </a:xfrm>
                  <a:prstGeom prst="rect">
                    <a:avLst/>
                  </a:prstGeom>
                  <a:pattFill prst="wdDnDiag">
                    <a:fgClr>
                      <a:srgbClr val="FF0000"/>
                    </a:fgClr>
                    <a:bgClr>
                      <a:schemeClr val="bg1"/>
                    </a:bgClr>
                  </a:patt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255" name="Group 49"/>
                <p:cNvGrpSpPr>
                  <a:grpSpLocks/>
                </p:cNvGrpSpPr>
                <p:nvPr/>
              </p:nvGrpSpPr>
              <p:grpSpPr bwMode="auto">
                <a:xfrm rot="1054628">
                  <a:off x="2921" y="1361"/>
                  <a:ext cx="182" cy="665"/>
                  <a:chOff x="3251" y="1335"/>
                  <a:chExt cx="182" cy="665"/>
                </a:xfrm>
              </p:grpSpPr>
              <p:sp>
                <p:nvSpPr>
                  <p:cNvPr id="9256" name="Freeform 50"/>
                  <p:cNvSpPr>
                    <a:spLocks/>
                  </p:cNvSpPr>
                  <p:nvPr/>
                </p:nvSpPr>
                <p:spPr bwMode="auto">
                  <a:xfrm rot="-962790">
                    <a:off x="3276" y="1335"/>
                    <a:ext cx="157" cy="634"/>
                  </a:xfrm>
                  <a:custGeom>
                    <a:avLst/>
                    <a:gdLst>
                      <a:gd name="T0" fmla="*/ 11420631 w 77"/>
                      <a:gd name="T1" fmla="*/ 1671306964 h 267"/>
                      <a:gd name="T2" fmla="*/ 0 w 77"/>
                      <a:gd name="T3" fmla="*/ 984715552 h 267"/>
                      <a:gd name="T4" fmla="*/ 6697506 w 77"/>
                      <a:gd name="T5" fmla="*/ 121770582 h 267"/>
                      <a:gd name="T6" fmla="*/ 18198998 w 77"/>
                      <a:gd name="T7" fmla="*/ 0 h 267"/>
                      <a:gd name="T8" fmla="*/ 31169528 w 77"/>
                      <a:gd name="T9" fmla="*/ 150150037 h 267"/>
                      <a:gd name="T10" fmla="*/ 38552208 w 77"/>
                      <a:gd name="T11" fmla="*/ 327780344 h 267"/>
                      <a:gd name="T12" fmla="*/ 27126929 w 77"/>
                      <a:gd name="T13" fmla="*/ 1302632435 h 267"/>
                      <a:gd name="T14" fmla="*/ 33488339 w 77"/>
                      <a:gd name="T15" fmla="*/ 1750794104 h 267"/>
                      <a:gd name="T16" fmla="*/ 40054242 w 77"/>
                      <a:gd name="T17" fmla="*/ 2091271867 h 267"/>
                      <a:gd name="T18" fmla="*/ 44604059 w 77"/>
                      <a:gd name="T19" fmla="*/ 2147483647 h 267"/>
                      <a:gd name="T20" fmla="*/ 49375648 w 77"/>
                      <a:gd name="T21" fmla="*/ 2147483647 h 267"/>
                      <a:gd name="T22" fmla="*/ 56025260 w 77"/>
                      <a:gd name="T23" fmla="*/ 2147483647 h 267"/>
                      <a:gd name="T24" fmla="*/ 40784014 w 77"/>
                      <a:gd name="T25" fmla="*/ 2147483647 h 267"/>
                      <a:gd name="T26" fmla="*/ 19644437 w 77"/>
                      <a:gd name="T27" fmla="*/ 2147483647 h 267"/>
                      <a:gd name="T28" fmla="*/ 11420631 w 77"/>
                      <a:gd name="T29" fmla="*/ 2147483647 h 267"/>
                      <a:gd name="T30" fmla="*/ 15286966 w 77"/>
                      <a:gd name="T31" fmla="*/ 2147483647 h 267"/>
                      <a:gd name="T32" fmla="*/ 11420631 w 77"/>
                      <a:gd name="T33" fmla="*/ 1671306964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rgbClr val="FF33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57" name="Freeform 51"/>
                  <p:cNvSpPr>
                    <a:spLocks/>
                  </p:cNvSpPr>
                  <p:nvPr/>
                </p:nvSpPr>
                <p:spPr bwMode="auto">
                  <a:xfrm rot="1074263" flipH="1">
                    <a:off x="3251" y="1374"/>
                    <a:ext cx="143" cy="626"/>
                  </a:xfrm>
                  <a:custGeom>
                    <a:avLst/>
                    <a:gdLst>
                      <a:gd name="T0" fmla="*/ 1937958 w 77"/>
                      <a:gd name="T1" fmla="*/ 1311401185 h 267"/>
                      <a:gd name="T2" fmla="*/ 0 w 77"/>
                      <a:gd name="T3" fmla="*/ 773798342 h 267"/>
                      <a:gd name="T4" fmla="*/ 1184324 w 77"/>
                      <a:gd name="T5" fmla="*/ 95991309 h 267"/>
                      <a:gd name="T6" fmla="*/ 3128745 w 77"/>
                      <a:gd name="T7" fmla="*/ 0 h 267"/>
                      <a:gd name="T8" fmla="*/ 5249023 w 77"/>
                      <a:gd name="T9" fmla="*/ 119019732 h 267"/>
                      <a:gd name="T10" fmla="*/ 6543190 w 77"/>
                      <a:gd name="T11" fmla="*/ 256043343 h 267"/>
                      <a:gd name="T12" fmla="*/ 4605233 w 77"/>
                      <a:gd name="T13" fmla="*/ 1021944611 h 267"/>
                      <a:gd name="T14" fmla="*/ 5649453 w 77"/>
                      <a:gd name="T15" fmla="*/ 1373883461 h 267"/>
                      <a:gd name="T16" fmla="*/ 6768636 w 77"/>
                      <a:gd name="T17" fmla="*/ 1645710084 h 267"/>
                      <a:gd name="T18" fmla="*/ 7585890 w 77"/>
                      <a:gd name="T19" fmla="*/ 1870770202 h 267"/>
                      <a:gd name="T20" fmla="*/ 8365376 w 77"/>
                      <a:gd name="T21" fmla="*/ 2052473210 h 267"/>
                      <a:gd name="T22" fmla="*/ 9456118 w 77"/>
                      <a:gd name="T23" fmla="*/ 2147483647 h 267"/>
                      <a:gd name="T24" fmla="*/ 6908278 w 77"/>
                      <a:gd name="T25" fmla="*/ 2147483647 h 267"/>
                      <a:gd name="T26" fmla="*/ 3297279 w 77"/>
                      <a:gd name="T27" fmla="*/ 2147483647 h 267"/>
                      <a:gd name="T28" fmla="*/ 1937958 w 77"/>
                      <a:gd name="T29" fmla="*/ 2147483647 h 267"/>
                      <a:gd name="T30" fmla="*/ 2566755 w 77"/>
                      <a:gd name="T31" fmla="*/ 1741723146 h 267"/>
                      <a:gd name="T32" fmla="*/ 1937958 w 77"/>
                      <a:gd name="T33" fmla="*/ 1311401185 h 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77" h="267">
                        <a:moveTo>
                          <a:pt x="15" y="122"/>
                        </a:moveTo>
                        <a:cubicBezTo>
                          <a:pt x="7" y="106"/>
                          <a:pt x="4" y="89"/>
                          <a:pt x="0" y="72"/>
                        </a:cubicBezTo>
                        <a:cubicBezTo>
                          <a:pt x="2" y="50"/>
                          <a:pt x="5" y="30"/>
                          <a:pt x="9" y="9"/>
                        </a:cubicBezTo>
                        <a:cubicBezTo>
                          <a:pt x="9" y="7"/>
                          <a:pt x="22" y="2"/>
                          <a:pt x="24" y="0"/>
                        </a:cubicBezTo>
                        <a:cubicBezTo>
                          <a:pt x="34" y="3"/>
                          <a:pt x="32" y="8"/>
                          <a:pt x="41" y="11"/>
                        </a:cubicBezTo>
                        <a:cubicBezTo>
                          <a:pt x="44" y="16"/>
                          <a:pt x="47" y="20"/>
                          <a:pt x="51" y="24"/>
                        </a:cubicBezTo>
                        <a:cubicBezTo>
                          <a:pt x="61" y="53"/>
                          <a:pt x="49" y="73"/>
                          <a:pt x="36" y="95"/>
                        </a:cubicBezTo>
                        <a:cubicBezTo>
                          <a:pt x="37" y="107"/>
                          <a:pt x="40" y="117"/>
                          <a:pt x="44" y="128"/>
                        </a:cubicBezTo>
                        <a:cubicBezTo>
                          <a:pt x="45" y="136"/>
                          <a:pt x="49" y="146"/>
                          <a:pt x="53" y="153"/>
                        </a:cubicBezTo>
                        <a:cubicBezTo>
                          <a:pt x="54" y="160"/>
                          <a:pt x="56" y="168"/>
                          <a:pt x="59" y="174"/>
                        </a:cubicBezTo>
                        <a:cubicBezTo>
                          <a:pt x="60" y="182"/>
                          <a:pt x="61" y="184"/>
                          <a:pt x="65" y="191"/>
                        </a:cubicBezTo>
                        <a:cubicBezTo>
                          <a:pt x="66" y="201"/>
                          <a:pt x="70" y="209"/>
                          <a:pt x="74" y="218"/>
                        </a:cubicBezTo>
                        <a:cubicBezTo>
                          <a:pt x="77" y="237"/>
                          <a:pt x="74" y="257"/>
                          <a:pt x="54" y="261"/>
                        </a:cubicBezTo>
                        <a:cubicBezTo>
                          <a:pt x="42" y="267"/>
                          <a:pt x="40" y="266"/>
                          <a:pt x="26" y="263"/>
                        </a:cubicBezTo>
                        <a:cubicBezTo>
                          <a:pt x="22" y="257"/>
                          <a:pt x="19" y="251"/>
                          <a:pt x="15" y="245"/>
                        </a:cubicBezTo>
                        <a:cubicBezTo>
                          <a:pt x="8" y="218"/>
                          <a:pt x="15" y="189"/>
                          <a:pt x="20" y="162"/>
                        </a:cubicBezTo>
                        <a:cubicBezTo>
                          <a:pt x="17" y="126"/>
                          <a:pt x="21" y="139"/>
                          <a:pt x="15" y="122"/>
                        </a:cubicBezTo>
                        <a:close/>
                      </a:path>
                    </a:pathLst>
                  </a:custGeom>
                  <a:solidFill>
                    <a:srgbClr val="FF33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251" name="Line 52"/>
              <p:cNvSpPr>
                <a:spLocks noChangeShapeType="1"/>
              </p:cNvSpPr>
              <p:nvPr/>
            </p:nvSpPr>
            <p:spPr bwMode="auto">
              <a:xfrm flipH="1">
                <a:off x="2878" y="2364"/>
                <a:ext cx="30" cy="32"/>
              </a:xfrm>
              <a:prstGeom prst="line">
                <a:avLst/>
              </a:prstGeom>
              <a:noFill/>
              <a:ln w="7620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9" name="Line 53"/>
            <p:cNvSpPr>
              <a:spLocks noChangeShapeType="1"/>
            </p:cNvSpPr>
            <p:nvPr/>
          </p:nvSpPr>
          <p:spPr bwMode="auto">
            <a:xfrm>
              <a:off x="2818" y="1830"/>
              <a:ext cx="82" cy="7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6196013" y="491013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82" name="Group 74"/>
          <p:cNvGrpSpPr>
            <a:grpSpLocks/>
          </p:cNvGrpSpPr>
          <p:nvPr/>
        </p:nvGrpSpPr>
        <p:grpSpPr bwMode="auto">
          <a:xfrm>
            <a:off x="2111375" y="2200275"/>
            <a:ext cx="1657350" cy="2181225"/>
            <a:chOff x="322" y="2250"/>
            <a:chExt cx="1044" cy="1374"/>
          </a:xfrm>
        </p:grpSpPr>
        <p:sp>
          <p:nvSpPr>
            <p:cNvPr id="9243" name="Freeform 57"/>
            <p:cNvSpPr>
              <a:spLocks/>
            </p:cNvSpPr>
            <p:nvPr/>
          </p:nvSpPr>
          <p:spPr bwMode="auto">
            <a:xfrm rot="709284">
              <a:off x="473" y="2445"/>
              <a:ext cx="704" cy="1023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2 h 1453"/>
                <a:gd name="T54" fmla="*/ 1 w 1339"/>
                <a:gd name="T55" fmla="*/ 2 h 1453"/>
                <a:gd name="T56" fmla="*/ 1 w 1339"/>
                <a:gd name="T57" fmla="*/ 2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2 h 1453"/>
                <a:gd name="T78" fmla="*/ 1 w 1339"/>
                <a:gd name="T79" fmla="*/ 2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58"/>
            <p:cNvSpPr>
              <a:spLocks/>
            </p:cNvSpPr>
            <p:nvPr/>
          </p:nvSpPr>
          <p:spPr bwMode="auto">
            <a:xfrm>
              <a:off x="475" y="2482"/>
              <a:ext cx="654" cy="970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59"/>
            <p:cNvSpPr>
              <a:spLocks/>
            </p:cNvSpPr>
            <p:nvPr/>
          </p:nvSpPr>
          <p:spPr bwMode="auto">
            <a:xfrm rot="2627997">
              <a:off x="549" y="2417"/>
              <a:ext cx="652" cy="970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60"/>
            <p:cNvSpPr>
              <a:spLocks/>
            </p:cNvSpPr>
            <p:nvPr/>
          </p:nvSpPr>
          <p:spPr bwMode="auto">
            <a:xfrm rot="-3800515">
              <a:off x="452" y="2503"/>
              <a:ext cx="875" cy="725"/>
            </a:xfrm>
            <a:custGeom>
              <a:avLst/>
              <a:gdLst>
                <a:gd name="T0" fmla="*/ 1 w 1339"/>
                <a:gd name="T1" fmla="*/ 0 h 1453"/>
                <a:gd name="T2" fmla="*/ 1 w 1339"/>
                <a:gd name="T3" fmla="*/ 0 h 1453"/>
                <a:gd name="T4" fmla="*/ 1 w 1339"/>
                <a:gd name="T5" fmla="*/ 0 h 1453"/>
                <a:gd name="T6" fmla="*/ 1 w 1339"/>
                <a:gd name="T7" fmla="*/ 0 h 1453"/>
                <a:gd name="T8" fmla="*/ 1 w 1339"/>
                <a:gd name="T9" fmla="*/ 0 h 1453"/>
                <a:gd name="T10" fmla="*/ 1 w 1339"/>
                <a:gd name="T11" fmla="*/ 0 h 1453"/>
                <a:gd name="T12" fmla="*/ 1 w 1339"/>
                <a:gd name="T13" fmla="*/ 0 h 1453"/>
                <a:gd name="T14" fmla="*/ 1 w 1339"/>
                <a:gd name="T15" fmla="*/ 0 h 1453"/>
                <a:gd name="T16" fmla="*/ 1 w 1339"/>
                <a:gd name="T17" fmla="*/ 0 h 1453"/>
                <a:gd name="T18" fmla="*/ 1 w 1339"/>
                <a:gd name="T19" fmla="*/ 0 h 1453"/>
                <a:gd name="T20" fmla="*/ 1 w 1339"/>
                <a:gd name="T21" fmla="*/ 0 h 1453"/>
                <a:gd name="T22" fmla="*/ 1 w 1339"/>
                <a:gd name="T23" fmla="*/ 0 h 1453"/>
                <a:gd name="T24" fmla="*/ 1 w 1339"/>
                <a:gd name="T25" fmla="*/ 0 h 1453"/>
                <a:gd name="T26" fmla="*/ 1 w 1339"/>
                <a:gd name="T27" fmla="*/ 0 h 1453"/>
                <a:gd name="T28" fmla="*/ 1 w 1339"/>
                <a:gd name="T29" fmla="*/ 0 h 1453"/>
                <a:gd name="T30" fmla="*/ 1 w 1339"/>
                <a:gd name="T31" fmla="*/ 0 h 1453"/>
                <a:gd name="T32" fmla="*/ 1 w 1339"/>
                <a:gd name="T33" fmla="*/ 0 h 1453"/>
                <a:gd name="T34" fmla="*/ 1 w 1339"/>
                <a:gd name="T35" fmla="*/ 0 h 1453"/>
                <a:gd name="T36" fmla="*/ 1 w 1339"/>
                <a:gd name="T37" fmla="*/ 0 h 1453"/>
                <a:gd name="T38" fmla="*/ 1 w 1339"/>
                <a:gd name="T39" fmla="*/ 0 h 1453"/>
                <a:gd name="T40" fmla="*/ 1 w 1339"/>
                <a:gd name="T41" fmla="*/ 0 h 1453"/>
                <a:gd name="T42" fmla="*/ 1 w 1339"/>
                <a:gd name="T43" fmla="*/ 0 h 1453"/>
                <a:gd name="T44" fmla="*/ 1 w 1339"/>
                <a:gd name="T45" fmla="*/ 0 h 1453"/>
                <a:gd name="T46" fmla="*/ 1 w 1339"/>
                <a:gd name="T47" fmla="*/ 0 h 1453"/>
                <a:gd name="T48" fmla="*/ 1 w 1339"/>
                <a:gd name="T49" fmla="*/ 0 h 1453"/>
                <a:gd name="T50" fmla="*/ 1 w 1339"/>
                <a:gd name="T51" fmla="*/ 0 h 1453"/>
                <a:gd name="T52" fmla="*/ 1 w 1339"/>
                <a:gd name="T53" fmla="*/ 0 h 1453"/>
                <a:gd name="T54" fmla="*/ 1 w 1339"/>
                <a:gd name="T55" fmla="*/ 0 h 1453"/>
                <a:gd name="T56" fmla="*/ 1 w 1339"/>
                <a:gd name="T57" fmla="*/ 0 h 1453"/>
                <a:gd name="T58" fmla="*/ 1 w 1339"/>
                <a:gd name="T59" fmla="*/ 0 h 1453"/>
                <a:gd name="T60" fmla="*/ 1 w 1339"/>
                <a:gd name="T61" fmla="*/ 0 h 1453"/>
                <a:gd name="T62" fmla="*/ 1 w 1339"/>
                <a:gd name="T63" fmla="*/ 0 h 1453"/>
                <a:gd name="T64" fmla="*/ 1 w 1339"/>
                <a:gd name="T65" fmla="*/ 0 h 1453"/>
                <a:gd name="T66" fmla="*/ 1 w 1339"/>
                <a:gd name="T67" fmla="*/ 0 h 1453"/>
                <a:gd name="T68" fmla="*/ 1 w 1339"/>
                <a:gd name="T69" fmla="*/ 0 h 1453"/>
                <a:gd name="T70" fmla="*/ 1 w 1339"/>
                <a:gd name="T71" fmla="*/ 0 h 1453"/>
                <a:gd name="T72" fmla="*/ 1 w 1339"/>
                <a:gd name="T73" fmla="*/ 0 h 1453"/>
                <a:gd name="T74" fmla="*/ 1 w 1339"/>
                <a:gd name="T75" fmla="*/ 0 h 1453"/>
                <a:gd name="T76" fmla="*/ 1 w 1339"/>
                <a:gd name="T77" fmla="*/ 0 h 1453"/>
                <a:gd name="T78" fmla="*/ 1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Oval 61"/>
            <p:cNvSpPr>
              <a:spLocks noChangeArrowheads="1"/>
            </p:cNvSpPr>
            <p:nvPr/>
          </p:nvSpPr>
          <p:spPr bwMode="auto">
            <a:xfrm>
              <a:off x="322" y="2250"/>
              <a:ext cx="1044" cy="1374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83" name="Group 75"/>
          <p:cNvGrpSpPr>
            <a:grpSpLocks/>
          </p:cNvGrpSpPr>
          <p:nvPr/>
        </p:nvGrpSpPr>
        <p:grpSpPr bwMode="auto">
          <a:xfrm>
            <a:off x="5756275" y="2200275"/>
            <a:ext cx="1657350" cy="2181225"/>
            <a:chOff x="322" y="2250"/>
            <a:chExt cx="1044" cy="1374"/>
          </a:xfrm>
        </p:grpSpPr>
        <p:sp>
          <p:nvSpPr>
            <p:cNvPr id="9238" name="Freeform 76"/>
            <p:cNvSpPr>
              <a:spLocks/>
            </p:cNvSpPr>
            <p:nvPr/>
          </p:nvSpPr>
          <p:spPr bwMode="auto">
            <a:xfrm rot="709284">
              <a:off x="473" y="2445"/>
              <a:ext cx="704" cy="1023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2 h 1453"/>
                <a:gd name="T54" fmla="*/ 1 w 1339"/>
                <a:gd name="T55" fmla="*/ 2 h 1453"/>
                <a:gd name="T56" fmla="*/ 1 w 1339"/>
                <a:gd name="T57" fmla="*/ 2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2 h 1453"/>
                <a:gd name="T78" fmla="*/ 1 w 1339"/>
                <a:gd name="T79" fmla="*/ 2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77"/>
            <p:cNvSpPr>
              <a:spLocks/>
            </p:cNvSpPr>
            <p:nvPr/>
          </p:nvSpPr>
          <p:spPr bwMode="auto">
            <a:xfrm>
              <a:off x="475" y="2482"/>
              <a:ext cx="654" cy="970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78"/>
            <p:cNvSpPr>
              <a:spLocks/>
            </p:cNvSpPr>
            <p:nvPr/>
          </p:nvSpPr>
          <p:spPr bwMode="auto">
            <a:xfrm rot="2627997">
              <a:off x="549" y="2417"/>
              <a:ext cx="652" cy="970"/>
            </a:xfrm>
            <a:custGeom>
              <a:avLst/>
              <a:gdLst>
                <a:gd name="T0" fmla="*/ 0 w 1339"/>
                <a:gd name="T1" fmla="*/ 1 h 1453"/>
                <a:gd name="T2" fmla="*/ 0 w 1339"/>
                <a:gd name="T3" fmla="*/ 1 h 1453"/>
                <a:gd name="T4" fmla="*/ 0 w 1339"/>
                <a:gd name="T5" fmla="*/ 1 h 1453"/>
                <a:gd name="T6" fmla="*/ 0 w 1339"/>
                <a:gd name="T7" fmla="*/ 1 h 1453"/>
                <a:gd name="T8" fmla="*/ 0 w 1339"/>
                <a:gd name="T9" fmla="*/ 1 h 1453"/>
                <a:gd name="T10" fmla="*/ 0 w 1339"/>
                <a:gd name="T11" fmla="*/ 1 h 1453"/>
                <a:gd name="T12" fmla="*/ 0 w 1339"/>
                <a:gd name="T13" fmla="*/ 1 h 1453"/>
                <a:gd name="T14" fmla="*/ 0 w 1339"/>
                <a:gd name="T15" fmla="*/ 1 h 1453"/>
                <a:gd name="T16" fmla="*/ 0 w 1339"/>
                <a:gd name="T17" fmla="*/ 1 h 1453"/>
                <a:gd name="T18" fmla="*/ 0 w 1339"/>
                <a:gd name="T19" fmla="*/ 1 h 1453"/>
                <a:gd name="T20" fmla="*/ 0 w 1339"/>
                <a:gd name="T21" fmla="*/ 1 h 1453"/>
                <a:gd name="T22" fmla="*/ 0 w 1339"/>
                <a:gd name="T23" fmla="*/ 1 h 1453"/>
                <a:gd name="T24" fmla="*/ 0 w 1339"/>
                <a:gd name="T25" fmla="*/ 1 h 1453"/>
                <a:gd name="T26" fmla="*/ 0 w 1339"/>
                <a:gd name="T27" fmla="*/ 1 h 1453"/>
                <a:gd name="T28" fmla="*/ 0 w 1339"/>
                <a:gd name="T29" fmla="*/ 1 h 1453"/>
                <a:gd name="T30" fmla="*/ 0 w 1339"/>
                <a:gd name="T31" fmla="*/ 1 h 1453"/>
                <a:gd name="T32" fmla="*/ 0 w 1339"/>
                <a:gd name="T33" fmla="*/ 1 h 1453"/>
                <a:gd name="T34" fmla="*/ 0 w 1339"/>
                <a:gd name="T35" fmla="*/ 1 h 1453"/>
                <a:gd name="T36" fmla="*/ 0 w 1339"/>
                <a:gd name="T37" fmla="*/ 1 h 1453"/>
                <a:gd name="T38" fmla="*/ 0 w 1339"/>
                <a:gd name="T39" fmla="*/ 1 h 1453"/>
                <a:gd name="T40" fmla="*/ 0 w 1339"/>
                <a:gd name="T41" fmla="*/ 1 h 1453"/>
                <a:gd name="T42" fmla="*/ 0 w 1339"/>
                <a:gd name="T43" fmla="*/ 1 h 1453"/>
                <a:gd name="T44" fmla="*/ 0 w 1339"/>
                <a:gd name="T45" fmla="*/ 1 h 1453"/>
                <a:gd name="T46" fmla="*/ 0 w 1339"/>
                <a:gd name="T47" fmla="*/ 1 h 1453"/>
                <a:gd name="T48" fmla="*/ 0 w 1339"/>
                <a:gd name="T49" fmla="*/ 1 h 1453"/>
                <a:gd name="T50" fmla="*/ 0 w 1339"/>
                <a:gd name="T51" fmla="*/ 1 h 1453"/>
                <a:gd name="T52" fmla="*/ 0 w 1339"/>
                <a:gd name="T53" fmla="*/ 1 h 1453"/>
                <a:gd name="T54" fmla="*/ 0 w 1339"/>
                <a:gd name="T55" fmla="*/ 1 h 1453"/>
                <a:gd name="T56" fmla="*/ 0 w 1339"/>
                <a:gd name="T57" fmla="*/ 1 h 1453"/>
                <a:gd name="T58" fmla="*/ 0 w 1339"/>
                <a:gd name="T59" fmla="*/ 1 h 1453"/>
                <a:gd name="T60" fmla="*/ 0 w 1339"/>
                <a:gd name="T61" fmla="*/ 1 h 1453"/>
                <a:gd name="T62" fmla="*/ 0 w 1339"/>
                <a:gd name="T63" fmla="*/ 1 h 1453"/>
                <a:gd name="T64" fmla="*/ 0 w 1339"/>
                <a:gd name="T65" fmla="*/ 1 h 1453"/>
                <a:gd name="T66" fmla="*/ 0 w 1339"/>
                <a:gd name="T67" fmla="*/ 1 h 1453"/>
                <a:gd name="T68" fmla="*/ 0 w 1339"/>
                <a:gd name="T69" fmla="*/ 1 h 1453"/>
                <a:gd name="T70" fmla="*/ 0 w 1339"/>
                <a:gd name="T71" fmla="*/ 1 h 1453"/>
                <a:gd name="T72" fmla="*/ 0 w 1339"/>
                <a:gd name="T73" fmla="*/ 1 h 1453"/>
                <a:gd name="T74" fmla="*/ 0 w 1339"/>
                <a:gd name="T75" fmla="*/ 1 h 1453"/>
                <a:gd name="T76" fmla="*/ 0 w 1339"/>
                <a:gd name="T77" fmla="*/ 1 h 1453"/>
                <a:gd name="T78" fmla="*/ 0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79"/>
            <p:cNvSpPr>
              <a:spLocks/>
            </p:cNvSpPr>
            <p:nvPr/>
          </p:nvSpPr>
          <p:spPr bwMode="auto">
            <a:xfrm rot="-3800515">
              <a:off x="452" y="2503"/>
              <a:ext cx="875" cy="725"/>
            </a:xfrm>
            <a:custGeom>
              <a:avLst/>
              <a:gdLst>
                <a:gd name="T0" fmla="*/ 1 w 1339"/>
                <a:gd name="T1" fmla="*/ 0 h 1453"/>
                <a:gd name="T2" fmla="*/ 1 w 1339"/>
                <a:gd name="T3" fmla="*/ 0 h 1453"/>
                <a:gd name="T4" fmla="*/ 1 w 1339"/>
                <a:gd name="T5" fmla="*/ 0 h 1453"/>
                <a:gd name="T6" fmla="*/ 1 w 1339"/>
                <a:gd name="T7" fmla="*/ 0 h 1453"/>
                <a:gd name="T8" fmla="*/ 1 w 1339"/>
                <a:gd name="T9" fmla="*/ 0 h 1453"/>
                <a:gd name="T10" fmla="*/ 1 w 1339"/>
                <a:gd name="T11" fmla="*/ 0 h 1453"/>
                <a:gd name="T12" fmla="*/ 1 w 1339"/>
                <a:gd name="T13" fmla="*/ 0 h 1453"/>
                <a:gd name="T14" fmla="*/ 1 w 1339"/>
                <a:gd name="T15" fmla="*/ 0 h 1453"/>
                <a:gd name="T16" fmla="*/ 1 w 1339"/>
                <a:gd name="T17" fmla="*/ 0 h 1453"/>
                <a:gd name="T18" fmla="*/ 1 w 1339"/>
                <a:gd name="T19" fmla="*/ 0 h 1453"/>
                <a:gd name="T20" fmla="*/ 1 w 1339"/>
                <a:gd name="T21" fmla="*/ 0 h 1453"/>
                <a:gd name="T22" fmla="*/ 1 w 1339"/>
                <a:gd name="T23" fmla="*/ 0 h 1453"/>
                <a:gd name="T24" fmla="*/ 1 w 1339"/>
                <a:gd name="T25" fmla="*/ 0 h 1453"/>
                <a:gd name="T26" fmla="*/ 1 w 1339"/>
                <a:gd name="T27" fmla="*/ 0 h 1453"/>
                <a:gd name="T28" fmla="*/ 1 w 1339"/>
                <a:gd name="T29" fmla="*/ 0 h 1453"/>
                <a:gd name="T30" fmla="*/ 1 w 1339"/>
                <a:gd name="T31" fmla="*/ 0 h 1453"/>
                <a:gd name="T32" fmla="*/ 1 w 1339"/>
                <a:gd name="T33" fmla="*/ 0 h 1453"/>
                <a:gd name="T34" fmla="*/ 1 w 1339"/>
                <a:gd name="T35" fmla="*/ 0 h 1453"/>
                <a:gd name="T36" fmla="*/ 1 w 1339"/>
                <a:gd name="T37" fmla="*/ 0 h 1453"/>
                <a:gd name="T38" fmla="*/ 1 w 1339"/>
                <a:gd name="T39" fmla="*/ 0 h 1453"/>
                <a:gd name="T40" fmla="*/ 1 w 1339"/>
                <a:gd name="T41" fmla="*/ 0 h 1453"/>
                <a:gd name="T42" fmla="*/ 1 w 1339"/>
                <a:gd name="T43" fmla="*/ 0 h 1453"/>
                <a:gd name="T44" fmla="*/ 1 w 1339"/>
                <a:gd name="T45" fmla="*/ 0 h 1453"/>
                <a:gd name="T46" fmla="*/ 1 w 1339"/>
                <a:gd name="T47" fmla="*/ 0 h 1453"/>
                <a:gd name="T48" fmla="*/ 1 w 1339"/>
                <a:gd name="T49" fmla="*/ 0 h 1453"/>
                <a:gd name="T50" fmla="*/ 1 w 1339"/>
                <a:gd name="T51" fmla="*/ 0 h 1453"/>
                <a:gd name="T52" fmla="*/ 1 w 1339"/>
                <a:gd name="T53" fmla="*/ 0 h 1453"/>
                <a:gd name="T54" fmla="*/ 1 w 1339"/>
                <a:gd name="T55" fmla="*/ 0 h 1453"/>
                <a:gd name="T56" fmla="*/ 1 w 1339"/>
                <a:gd name="T57" fmla="*/ 0 h 1453"/>
                <a:gd name="T58" fmla="*/ 1 w 1339"/>
                <a:gd name="T59" fmla="*/ 0 h 1453"/>
                <a:gd name="T60" fmla="*/ 1 w 1339"/>
                <a:gd name="T61" fmla="*/ 0 h 1453"/>
                <a:gd name="T62" fmla="*/ 1 w 1339"/>
                <a:gd name="T63" fmla="*/ 0 h 1453"/>
                <a:gd name="T64" fmla="*/ 1 w 1339"/>
                <a:gd name="T65" fmla="*/ 0 h 1453"/>
                <a:gd name="T66" fmla="*/ 1 w 1339"/>
                <a:gd name="T67" fmla="*/ 0 h 1453"/>
                <a:gd name="T68" fmla="*/ 1 w 1339"/>
                <a:gd name="T69" fmla="*/ 0 h 1453"/>
                <a:gd name="T70" fmla="*/ 1 w 1339"/>
                <a:gd name="T71" fmla="*/ 0 h 1453"/>
                <a:gd name="T72" fmla="*/ 1 w 1339"/>
                <a:gd name="T73" fmla="*/ 0 h 1453"/>
                <a:gd name="T74" fmla="*/ 1 w 1339"/>
                <a:gd name="T75" fmla="*/ 0 h 1453"/>
                <a:gd name="T76" fmla="*/ 1 w 1339"/>
                <a:gd name="T77" fmla="*/ 0 h 1453"/>
                <a:gd name="T78" fmla="*/ 1 w 1339"/>
                <a:gd name="T79" fmla="*/ 0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Oval 80"/>
            <p:cNvSpPr>
              <a:spLocks noChangeArrowheads="1"/>
            </p:cNvSpPr>
            <p:nvPr/>
          </p:nvSpPr>
          <p:spPr bwMode="auto">
            <a:xfrm>
              <a:off x="322" y="2250"/>
              <a:ext cx="1044" cy="1374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89" name="Group 81"/>
          <p:cNvGrpSpPr>
            <a:grpSpLocks/>
          </p:cNvGrpSpPr>
          <p:nvPr/>
        </p:nvGrpSpPr>
        <p:grpSpPr bwMode="auto">
          <a:xfrm rot="5400000">
            <a:off x="7500144" y="3199606"/>
            <a:ext cx="231775" cy="214313"/>
            <a:chOff x="384" y="2976"/>
            <a:chExt cx="192" cy="192"/>
          </a:xfrm>
        </p:grpSpPr>
        <p:sp>
          <p:nvSpPr>
            <p:cNvPr id="9236" name="Rectangle 82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83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7492" name="Group 84"/>
          <p:cNvGrpSpPr>
            <a:grpSpLocks/>
          </p:cNvGrpSpPr>
          <p:nvPr/>
        </p:nvGrpSpPr>
        <p:grpSpPr bwMode="auto">
          <a:xfrm rot="-5059958">
            <a:off x="1820069" y="3413919"/>
            <a:ext cx="231775" cy="220663"/>
            <a:chOff x="384" y="2976"/>
            <a:chExt cx="192" cy="192"/>
          </a:xfrm>
        </p:grpSpPr>
        <p:sp>
          <p:nvSpPr>
            <p:cNvPr id="9234" name="Rectangle 85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Rectangle 86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TELOPHASE 1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-0.11945 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2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3 0 " pathEditMode="relative" ptsTypes="AA">
                                      <p:cBhvr>
                                        <p:cTn id="1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89 0 " pathEditMode="relative" ptsTypes="AA">
                                      <p:cBhvr>
                                        <p:cTn id="1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89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89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89 0 " pathEditMode="relative" ptsTypes="AA">
                                      <p:cBhvr>
                                        <p:cTn id="24" dur="20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889 0 " pathEditMode="relative" ptsTypes="AA">
                                      <p:cBhvr>
                                        <p:cTn id="26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2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177800" y="1431925"/>
            <a:ext cx="4076700" cy="38719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 rot="-2090586">
            <a:off x="2892425" y="4533900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Oval 7"/>
          <p:cNvSpPr>
            <a:spLocks noChangeArrowheads="1"/>
          </p:cNvSpPr>
          <p:nvPr/>
        </p:nvSpPr>
        <p:spPr bwMode="auto">
          <a:xfrm rot="2914261">
            <a:off x="1033463" y="195580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Oval 9"/>
          <p:cNvSpPr>
            <a:spLocks noChangeArrowheads="1"/>
          </p:cNvSpPr>
          <p:nvPr/>
        </p:nvSpPr>
        <p:spPr bwMode="auto">
          <a:xfrm rot="4964604">
            <a:off x="349250" y="2865438"/>
            <a:ext cx="487363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2849563" y="2097088"/>
            <a:ext cx="144462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1247775" y="4306888"/>
            <a:ext cx="144463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 rot="-5400000">
            <a:off x="1024731" y="3151982"/>
            <a:ext cx="231775" cy="214312"/>
            <a:chOff x="384" y="2976"/>
            <a:chExt cx="192" cy="192"/>
          </a:xfrm>
        </p:grpSpPr>
        <p:sp>
          <p:nvSpPr>
            <p:cNvPr id="10270" name="Rectangle 15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1" name="Rectangle 16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249" name="Group 56"/>
          <p:cNvGrpSpPr>
            <a:grpSpLocks/>
          </p:cNvGrpSpPr>
          <p:nvPr/>
        </p:nvGrpSpPr>
        <p:grpSpPr bwMode="auto">
          <a:xfrm>
            <a:off x="1412875" y="2632075"/>
            <a:ext cx="1479550" cy="1736725"/>
            <a:chOff x="1786" y="2802"/>
            <a:chExt cx="1116" cy="1342"/>
          </a:xfrm>
        </p:grpSpPr>
        <p:sp>
          <p:nvSpPr>
            <p:cNvPr id="10265" name="Freeform 57"/>
            <p:cNvSpPr>
              <a:spLocks/>
            </p:cNvSpPr>
            <p:nvPr/>
          </p:nvSpPr>
          <p:spPr bwMode="auto">
            <a:xfrm rot="709284">
              <a:off x="1922" y="2968"/>
              <a:ext cx="801" cy="1042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2 h 1453"/>
                <a:gd name="T28" fmla="*/ 1 w 1339"/>
                <a:gd name="T29" fmla="*/ 2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2 h 1453"/>
                <a:gd name="T50" fmla="*/ 1 w 1339"/>
                <a:gd name="T51" fmla="*/ 2 h 1453"/>
                <a:gd name="T52" fmla="*/ 1 w 1339"/>
                <a:gd name="T53" fmla="*/ 2 h 1453"/>
                <a:gd name="T54" fmla="*/ 1 w 1339"/>
                <a:gd name="T55" fmla="*/ 3 h 1453"/>
                <a:gd name="T56" fmla="*/ 1 w 1339"/>
                <a:gd name="T57" fmla="*/ 3 h 1453"/>
                <a:gd name="T58" fmla="*/ 1 w 1339"/>
                <a:gd name="T59" fmla="*/ 2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2 h 1453"/>
                <a:gd name="T76" fmla="*/ 1 w 1339"/>
                <a:gd name="T77" fmla="*/ 2 h 1453"/>
                <a:gd name="T78" fmla="*/ 1 w 1339"/>
                <a:gd name="T79" fmla="*/ 3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58"/>
            <p:cNvSpPr>
              <a:spLocks/>
            </p:cNvSpPr>
            <p:nvPr/>
          </p:nvSpPr>
          <p:spPr bwMode="auto">
            <a:xfrm>
              <a:off x="1924" y="2989"/>
              <a:ext cx="744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59"/>
            <p:cNvSpPr>
              <a:spLocks/>
            </p:cNvSpPr>
            <p:nvPr/>
          </p:nvSpPr>
          <p:spPr bwMode="auto">
            <a:xfrm rot="2627997">
              <a:off x="2035" y="2907"/>
              <a:ext cx="743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60"/>
            <p:cNvSpPr>
              <a:spLocks/>
            </p:cNvSpPr>
            <p:nvPr/>
          </p:nvSpPr>
          <p:spPr bwMode="auto">
            <a:xfrm rot="-3800515">
              <a:off x="1832" y="2959"/>
              <a:ext cx="891" cy="825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Oval 61"/>
            <p:cNvSpPr>
              <a:spLocks noChangeArrowheads="1"/>
            </p:cNvSpPr>
            <p:nvPr/>
          </p:nvSpPr>
          <p:spPr bwMode="auto">
            <a:xfrm>
              <a:off x="1786" y="2802"/>
              <a:ext cx="1116" cy="1342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50" name="Oval 68"/>
          <p:cNvSpPr>
            <a:spLocks noChangeArrowheads="1"/>
          </p:cNvSpPr>
          <p:nvPr/>
        </p:nvSpPr>
        <p:spPr bwMode="auto">
          <a:xfrm rot="10483739">
            <a:off x="4775200" y="1368425"/>
            <a:ext cx="4076700" cy="38719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Oval 69"/>
          <p:cNvSpPr>
            <a:spLocks noChangeArrowheads="1"/>
          </p:cNvSpPr>
          <p:nvPr/>
        </p:nvSpPr>
        <p:spPr bwMode="auto">
          <a:xfrm rot="8393154">
            <a:off x="5357813" y="2051050"/>
            <a:ext cx="487362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2" name="Oval 70"/>
          <p:cNvSpPr>
            <a:spLocks noChangeArrowheads="1"/>
          </p:cNvSpPr>
          <p:nvPr/>
        </p:nvSpPr>
        <p:spPr bwMode="auto">
          <a:xfrm rot="-8202000">
            <a:off x="7445375" y="4448175"/>
            <a:ext cx="487363" cy="1666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3" name="Oval 71"/>
          <p:cNvSpPr>
            <a:spLocks noChangeArrowheads="1"/>
          </p:cNvSpPr>
          <p:nvPr/>
        </p:nvSpPr>
        <p:spPr bwMode="auto">
          <a:xfrm rot="-6151657">
            <a:off x="8042276" y="3479800"/>
            <a:ext cx="487362" cy="1666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4" name="Rectangle 72"/>
          <p:cNvSpPr>
            <a:spLocks noChangeArrowheads="1"/>
          </p:cNvSpPr>
          <p:nvPr/>
        </p:nvSpPr>
        <p:spPr bwMode="auto">
          <a:xfrm rot="10483739">
            <a:off x="5972175" y="4581525"/>
            <a:ext cx="144463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5" name="Rectangle 73"/>
          <p:cNvSpPr>
            <a:spLocks noChangeArrowheads="1"/>
          </p:cNvSpPr>
          <p:nvPr/>
        </p:nvSpPr>
        <p:spPr bwMode="auto">
          <a:xfrm rot="10483739">
            <a:off x="7364413" y="2235200"/>
            <a:ext cx="144462" cy="428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256" name="Group 74"/>
          <p:cNvGrpSpPr>
            <a:grpSpLocks/>
          </p:cNvGrpSpPr>
          <p:nvPr/>
        </p:nvGrpSpPr>
        <p:grpSpPr bwMode="auto">
          <a:xfrm rot="5083740">
            <a:off x="7596981" y="3198020"/>
            <a:ext cx="231775" cy="214312"/>
            <a:chOff x="384" y="2976"/>
            <a:chExt cx="192" cy="192"/>
          </a:xfrm>
        </p:grpSpPr>
        <p:sp>
          <p:nvSpPr>
            <p:cNvPr id="10263" name="Rectangle 75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4" name="Rectangle 76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257" name="Group 77"/>
          <p:cNvGrpSpPr>
            <a:grpSpLocks/>
          </p:cNvGrpSpPr>
          <p:nvPr/>
        </p:nvGrpSpPr>
        <p:grpSpPr bwMode="auto">
          <a:xfrm rot="10483739">
            <a:off x="5927725" y="2239963"/>
            <a:ext cx="1479550" cy="1736725"/>
            <a:chOff x="1786" y="2802"/>
            <a:chExt cx="1116" cy="1342"/>
          </a:xfrm>
        </p:grpSpPr>
        <p:sp>
          <p:nvSpPr>
            <p:cNvPr id="10258" name="Freeform 78"/>
            <p:cNvSpPr>
              <a:spLocks/>
            </p:cNvSpPr>
            <p:nvPr/>
          </p:nvSpPr>
          <p:spPr bwMode="auto">
            <a:xfrm rot="709284">
              <a:off x="1922" y="2968"/>
              <a:ext cx="801" cy="1042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2 h 1453"/>
                <a:gd name="T28" fmla="*/ 1 w 1339"/>
                <a:gd name="T29" fmla="*/ 2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2 h 1453"/>
                <a:gd name="T50" fmla="*/ 1 w 1339"/>
                <a:gd name="T51" fmla="*/ 2 h 1453"/>
                <a:gd name="T52" fmla="*/ 1 w 1339"/>
                <a:gd name="T53" fmla="*/ 2 h 1453"/>
                <a:gd name="T54" fmla="*/ 1 w 1339"/>
                <a:gd name="T55" fmla="*/ 3 h 1453"/>
                <a:gd name="T56" fmla="*/ 1 w 1339"/>
                <a:gd name="T57" fmla="*/ 3 h 1453"/>
                <a:gd name="T58" fmla="*/ 1 w 1339"/>
                <a:gd name="T59" fmla="*/ 2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2 h 1453"/>
                <a:gd name="T76" fmla="*/ 1 w 1339"/>
                <a:gd name="T77" fmla="*/ 2 h 1453"/>
                <a:gd name="T78" fmla="*/ 1 w 1339"/>
                <a:gd name="T79" fmla="*/ 3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79"/>
            <p:cNvSpPr>
              <a:spLocks/>
            </p:cNvSpPr>
            <p:nvPr/>
          </p:nvSpPr>
          <p:spPr bwMode="auto">
            <a:xfrm>
              <a:off x="1924" y="2989"/>
              <a:ext cx="744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80"/>
            <p:cNvSpPr>
              <a:spLocks/>
            </p:cNvSpPr>
            <p:nvPr/>
          </p:nvSpPr>
          <p:spPr bwMode="auto">
            <a:xfrm rot="2627997">
              <a:off x="2035" y="2907"/>
              <a:ext cx="743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81"/>
            <p:cNvSpPr>
              <a:spLocks/>
            </p:cNvSpPr>
            <p:nvPr/>
          </p:nvSpPr>
          <p:spPr bwMode="auto">
            <a:xfrm rot="-3800515">
              <a:off x="1832" y="2959"/>
              <a:ext cx="891" cy="825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Oval 82"/>
            <p:cNvSpPr>
              <a:spLocks noChangeArrowheads="1"/>
            </p:cNvSpPr>
            <p:nvPr/>
          </p:nvSpPr>
          <p:spPr bwMode="auto">
            <a:xfrm>
              <a:off x="1786" y="2802"/>
              <a:ext cx="1116" cy="1342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21732" y="372533"/>
            <a:ext cx="846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INTERPHASE with </a:t>
            </a:r>
            <a:r>
              <a:rPr lang="en-US" sz="3200" b="1" u="sng" dirty="0" smtClean="0">
                <a:solidFill>
                  <a:srgbClr val="FFFF00"/>
                </a:solidFill>
              </a:rPr>
              <a:t>NO</a:t>
            </a:r>
            <a:r>
              <a:rPr lang="en-US" sz="3200" b="1" dirty="0" smtClean="0">
                <a:solidFill>
                  <a:srgbClr val="FFFF00"/>
                </a:solidFill>
              </a:rPr>
              <a:t> DNA Replication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2693988" y="163513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 rot="-2090586">
            <a:off x="5273675" y="2178050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 rot="2914261">
            <a:off x="3574256" y="408782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763963" y="2773363"/>
            <a:ext cx="115887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270" name="Group 8"/>
          <p:cNvGrpSpPr>
            <a:grpSpLocks/>
          </p:cNvGrpSpPr>
          <p:nvPr/>
        </p:nvGrpSpPr>
        <p:grpSpPr bwMode="auto">
          <a:xfrm rot="-5400000">
            <a:off x="3543300" y="1504950"/>
            <a:ext cx="184150" cy="171450"/>
            <a:chOff x="384" y="2976"/>
            <a:chExt cx="192" cy="192"/>
          </a:xfrm>
        </p:grpSpPr>
        <p:sp>
          <p:nvSpPr>
            <p:cNvPr id="11339" name="Rectangle 9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40" name="Rectangle 10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71" name="Freeform 13"/>
          <p:cNvSpPr>
            <a:spLocks/>
          </p:cNvSpPr>
          <p:nvPr/>
        </p:nvSpPr>
        <p:spPr bwMode="auto">
          <a:xfrm rot="-242915">
            <a:off x="4205288" y="1714500"/>
            <a:ext cx="98425" cy="427038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2" name="Group 53"/>
          <p:cNvGrpSpPr>
            <a:grpSpLocks/>
          </p:cNvGrpSpPr>
          <p:nvPr/>
        </p:nvGrpSpPr>
        <p:grpSpPr bwMode="auto">
          <a:xfrm>
            <a:off x="4178300" y="1717675"/>
            <a:ext cx="160338" cy="428625"/>
            <a:chOff x="1348" y="1699"/>
            <a:chExt cx="126" cy="339"/>
          </a:xfrm>
        </p:grpSpPr>
        <p:sp>
          <p:nvSpPr>
            <p:cNvPr id="11337" name="Freeform 14"/>
            <p:cNvSpPr>
              <a:spLocks/>
            </p:cNvSpPr>
            <p:nvPr/>
          </p:nvSpPr>
          <p:spPr bwMode="auto">
            <a:xfrm rot="1794138" flipH="1">
              <a:off x="1348" y="1699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15"/>
            <p:cNvSpPr>
              <a:spLocks noChangeShapeType="1"/>
            </p:cNvSpPr>
            <p:nvPr/>
          </p:nvSpPr>
          <p:spPr bwMode="auto">
            <a:xfrm>
              <a:off x="1436" y="1752"/>
              <a:ext cx="38" cy="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Freeform 19"/>
          <p:cNvSpPr>
            <a:spLocks/>
          </p:cNvSpPr>
          <p:nvPr/>
        </p:nvSpPr>
        <p:spPr bwMode="auto">
          <a:xfrm rot="18863297" flipH="1">
            <a:off x="4251325" y="1171575"/>
            <a:ext cx="288925" cy="84137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4" name="Group 54"/>
          <p:cNvGrpSpPr>
            <a:grpSpLocks/>
          </p:cNvGrpSpPr>
          <p:nvPr/>
        </p:nvGrpSpPr>
        <p:grpSpPr bwMode="auto">
          <a:xfrm>
            <a:off x="3965575" y="1423988"/>
            <a:ext cx="808038" cy="198437"/>
            <a:chOff x="1009" y="2068"/>
            <a:chExt cx="634" cy="157"/>
          </a:xfrm>
        </p:grpSpPr>
        <p:sp>
          <p:nvSpPr>
            <p:cNvPr id="11335" name="Freeform 18"/>
            <p:cNvSpPr>
              <a:spLocks/>
            </p:cNvSpPr>
            <p:nvPr/>
          </p:nvSpPr>
          <p:spPr bwMode="auto">
            <a:xfrm rot="-4773755">
              <a:off x="1247" y="183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20"/>
            <p:cNvSpPr>
              <a:spLocks noChangeShapeType="1"/>
            </p:cNvSpPr>
            <p:nvPr/>
          </p:nvSpPr>
          <p:spPr bwMode="auto">
            <a:xfrm rot="18885198" flipH="1">
              <a:off x="1473" y="2132"/>
              <a:ext cx="82" cy="86"/>
            </a:xfrm>
            <a:prstGeom prst="line">
              <a:avLst/>
            </a:prstGeom>
            <a:noFill/>
            <a:ln w="1079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Oval 80"/>
          <p:cNvSpPr>
            <a:spLocks noChangeArrowheads="1"/>
          </p:cNvSpPr>
          <p:nvPr/>
        </p:nvSpPr>
        <p:spPr bwMode="auto">
          <a:xfrm>
            <a:off x="2819400" y="3614738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6" name="Oval 81"/>
          <p:cNvSpPr>
            <a:spLocks noChangeArrowheads="1"/>
          </p:cNvSpPr>
          <p:nvPr/>
        </p:nvSpPr>
        <p:spPr bwMode="auto">
          <a:xfrm rot="-2090586">
            <a:off x="5399088" y="5629275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7" name="Oval 82"/>
          <p:cNvSpPr>
            <a:spLocks noChangeArrowheads="1"/>
          </p:cNvSpPr>
          <p:nvPr/>
        </p:nvSpPr>
        <p:spPr bwMode="auto">
          <a:xfrm rot="2914261">
            <a:off x="3699669" y="3860007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8" name="Rectangle 85"/>
          <p:cNvSpPr>
            <a:spLocks noChangeArrowheads="1"/>
          </p:cNvSpPr>
          <p:nvPr/>
        </p:nvSpPr>
        <p:spPr bwMode="auto">
          <a:xfrm>
            <a:off x="3889375" y="62245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374" name="Group 86"/>
          <p:cNvGrpSpPr>
            <a:grpSpLocks/>
          </p:cNvGrpSpPr>
          <p:nvPr/>
        </p:nvGrpSpPr>
        <p:grpSpPr bwMode="auto">
          <a:xfrm rot="-5400000">
            <a:off x="3668713" y="4930775"/>
            <a:ext cx="184150" cy="171450"/>
            <a:chOff x="384" y="2976"/>
            <a:chExt cx="192" cy="192"/>
          </a:xfrm>
        </p:grpSpPr>
        <p:sp>
          <p:nvSpPr>
            <p:cNvPr id="11333" name="Rectangle 87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4" name="Rectangle 88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391" name="Group 103"/>
          <p:cNvGrpSpPr>
            <a:grpSpLocks/>
          </p:cNvGrpSpPr>
          <p:nvPr/>
        </p:nvGrpSpPr>
        <p:grpSpPr bwMode="auto">
          <a:xfrm rot="-5400000">
            <a:off x="3517900" y="1784350"/>
            <a:ext cx="184150" cy="171450"/>
            <a:chOff x="384" y="2976"/>
            <a:chExt cx="192" cy="192"/>
          </a:xfrm>
        </p:grpSpPr>
        <p:sp>
          <p:nvSpPr>
            <p:cNvPr id="11331" name="Rectangle 104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2" name="Rectangle 105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81" name="Group 106"/>
          <p:cNvGrpSpPr>
            <a:grpSpLocks/>
          </p:cNvGrpSpPr>
          <p:nvPr/>
        </p:nvGrpSpPr>
        <p:grpSpPr bwMode="auto">
          <a:xfrm rot="-5400000">
            <a:off x="3622675" y="5148263"/>
            <a:ext cx="184150" cy="171450"/>
            <a:chOff x="384" y="2976"/>
            <a:chExt cx="192" cy="192"/>
          </a:xfrm>
        </p:grpSpPr>
        <p:sp>
          <p:nvSpPr>
            <p:cNvPr id="11329" name="Rectangle 107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0" name="Rectangle 108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401" name="Group 113"/>
          <p:cNvGrpSpPr>
            <a:grpSpLocks/>
          </p:cNvGrpSpPr>
          <p:nvPr/>
        </p:nvGrpSpPr>
        <p:grpSpPr bwMode="auto">
          <a:xfrm>
            <a:off x="3810000" y="4733925"/>
            <a:ext cx="481013" cy="995363"/>
            <a:chOff x="2400" y="2982"/>
            <a:chExt cx="303" cy="627"/>
          </a:xfrm>
        </p:grpSpPr>
        <p:sp>
          <p:nvSpPr>
            <p:cNvPr id="11325" name="Freeform 109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110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111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112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02" name="Group 114"/>
          <p:cNvGrpSpPr>
            <a:grpSpLocks/>
          </p:cNvGrpSpPr>
          <p:nvPr/>
        </p:nvGrpSpPr>
        <p:grpSpPr bwMode="auto">
          <a:xfrm flipH="1">
            <a:off x="4762500" y="4733925"/>
            <a:ext cx="481013" cy="995363"/>
            <a:chOff x="2400" y="2982"/>
            <a:chExt cx="303" cy="627"/>
          </a:xfrm>
        </p:grpSpPr>
        <p:sp>
          <p:nvSpPr>
            <p:cNvPr id="11321" name="Freeform 115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116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117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118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07" name="Group 119"/>
          <p:cNvGrpSpPr>
            <a:grpSpLocks/>
          </p:cNvGrpSpPr>
          <p:nvPr/>
        </p:nvGrpSpPr>
        <p:grpSpPr bwMode="auto">
          <a:xfrm>
            <a:off x="3714750" y="1095375"/>
            <a:ext cx="481013" cy="995363"/>
            <a:chOff x="2400" y="2982"/>
            <a:chExt cx="303" cy="627"/>
          </a:xfrm>
        </p:grpSpPr>
        <p:sp>
          <p:nvSpPr>
            <p:cNvPr id="11317" name="Freeform 120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121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122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123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12" name="Group 124"/>
          <p:cNvGrpSpPr>
            <a:grpSpLocks/>
          </p:cNvGrpSpPr>
          <p:nvPr/>
        </p:nvGrpSpPr>
        <p:grpSpPr bwMode="auto">
          <a:xfrm flipH="1">
            <a:off x="4667250" y="1095375"/>
            <a:ext cx="481013" cy="995363"/>
            <a:chOff x="2400" y="2982"/>
            <a:chExt cx="303" cy="627"/>
          </a:xfrm>
        </p:grpSpPr>
        <p:sp>
          <p:nvSpPr>
            <p:cNvPr id="11313" name="Freeform 125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126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127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128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Oval 130"/>
          <p:cNvSpPr>
            <a:spLocks noChangeArrowheads="1"/>
          </p:cNvSpPr>
          <p:nvPr/>
        </p:nvSpPr>
        <p:spPr bwMode="auto">
          <a:xfrm rot="4964604">
            <a:off x="3086100" y="57769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7" name="Rectangle 131"/>
          <p:cNvSpPr>
            <a:spLocks noChangeArrowheads="1"/>
          </p:cNvSpPr>
          <p:nvPr/>
        </p:nvSpPr>
        <p:spPr bwMode="auto">
          <a:xfrm>
            <a:off x="5292725" y="41290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8" name="Oval 132"/>
          <p:cNvSpPr>
            <a:spLocks noChangeArrowheads="1"/>
          </p:cNvSpPr>
          <p:nvPr/>
        </p:nvSpPr>
        <p:spPr bwMode="auto">
          <a:xfrm rot="4964604">
            <a:off x="3049588" y="23098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9" name="Rectangle 133"/>
          <p:cNvSpPr>
            <a:spLocks noChangeArrowheads="1"/>
          </p:cNvSpPr>
          <p:nvPr/>
        </p:nvSpPr>
        <p:spPr bwMode="auto">
          <a:xfrm>
            <a:off x="5121275" y="588963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290" name="Group 134"/>
          <p:cNvGrpSpPr>
            <a:grpSpLocks/>
          </p:cNvGrpSpPr>
          <p:nvPr/>
        </p:nvGrpSpPr>
        <p:grpSpPr bwMode="auto">
          <a:xfrm rot="-5080573">
            <a:off x="4240213" y="4632325"/>
            <a:ext cx="452438" cy="1055687"/>
            <a:chOff x="3655" y="1358"/>
            <a:chExt cx="285" cy="665"/>
          </a:xfrm>
        </p:grpSpPr>
        <p:grpSp>
          <p:nvGrpSpPr>
            <p:cNvPr id="11309" name="Group 135"/>
            <p:cNvGrpSpPr>
              <a:grpSpLocks/>
            </p:cNvGrpSpPr>
            <p:nvPr/>
          </p:nvGrpSpPr>
          <p:grpSpPr bwMode="auto">
            <a:xfrm rot="1054628">
              <a:off x="3758" y="1358"/>
              <a:ext cx="182" cy="665"/>
              <a:chOff x="3251" y="1335"/>
              <a:chExt cx="182" cy="665"/>
            </a:xfrm>
          </p:grpSpPr>
          <p:sp>
            <p:nvSpPr>
              <p:cNvPr id="11311" name="Freeform 136"/>
              <p:cNvSpPr>
                <a:spLocks/>
              </p:cNvSpPr>
              <p:nvPr/>
            </p:nvSpPr>
            <p:spPr bwMode="auto">
              <a:xfrm rot="-962790">
                <a:off x="3276" y="1335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2" name="Freeform 137"/>
              <p:cNvSpPr>
                <a:spLocks/>
              </p:cNvSpPr>
              <p:nvPr/>
            </p:nvSpPr>
            <p:spPr bwMode="auto">
              <a:xfrm rot="1074263" flipH="1">
                <a:off x="3251" y="1374"/>
                <a:ext cx="143" cy="626"/>
              </a:xfrm>
              <a:custGeom>
                <a:avLst/>
                <a:gdLst>
                  <a:gd name="T0" fmla="*/ 1937958 w 77"/>
                  <a:gd name="T1" fmla="*/ 1311401185 h 267"/>
                  <a:gd name="T2" fmla="*/ 0 w 77"/>
                  <a:gd name="T3" fmla="*/ 773798342 h 267"/>
                  <a:gd name="T4" fmla="*/ 1184324 w 77"/>
                  <a:gd name="T5" fmla="*/ 95991309 h 267"/>
                  <a:gd name="T6" fmla="*/ 3128745 w 77"/>
                  <a:gd name="T7" fmla="*/ 0 h 267"/>
                  <a:gd name="T8" fmla="*/ 5249023 w 77"/>
                  <a:gd name="T9" fmla="*/ 119019732 h 267"/>
                  <a:gd name="T10" fmla="*/ 6543190 w 77"/>
                  <a:gd name="T11" fmla="*/ 256043343 h 267"/>
                  <a:gd name="T12" fmla="*/ 4605233 w 77"/>
                  <a:gd name="T13" fmla="*/ 1021944611 h 267"/>
                  <a:gd name="T14" fmla="*/ 5649453 w 77"/>
                  <a:gd name="T15" fmla="*/ 1373883461 h 267"/>
                  <a:gd name="T16" fmla="*/ 6768636 w 77"/>
                  <a:gd name="T17" fmla="*/ 1645710084 h 267"/>
                  <a:gd name="T18" fmla="*/ 7585890 w 77"/>
                  <a:gd name="T19" fmla="*/ 1870770202 h 267"/>
                  <a:gd name="T20" fmla="*/ 8365376 w 77"/>
                  <a:gd name="T21" fmla="*/ 2052473210 h 267"/>
                  <a:gd name="T22" fmla="*/ 9456118 w 77"/>
                  <a:gd name="T23" fmla="*/ 2147483647 h 267"/>
                  <a:gd name="T24" fmla="*/ 6908278 w 77"/>
                  <a:gd name="T25" fmla="*/ 2147483647 h 267"/>
                  <a:gd name="T26" fmla="*/ 3297279 w 77"/>
                  <a:gd name="T27" fmla="*/ 2147483647 h 267"/>
                  <a:gd name="T28" fmla="*/ 1937958 w 77"/>
                  <a:gd name="T29" fmla="*/ 2147483647 h 267"/>
                  <a:gd name="T30" fmla="*/ 2566755 w 77"/>
                  <a:gd name="T31" fmla="*/ 1741723146 h 267"/>
                  <a:gd name="T32" fmla="*/ 1937958 w 77"/>
                  <a:gd name="T33" fmla="*/ 1311401185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0" name="Line 138"/>
            <p:cNvSpPr>
              <a:spLocks noChangeShapeType="1"/>
            </p:cNvSpPr>
            <p:nvPr/>
          </p:nvSpPr>
          <p:spPr bwMode="auto">
            <a:xfrm>
              <a:off x="3655" y="1827"/>
              <a:ext cx="82" cy="7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1" name="Group 139"/>
          <p:cNvGrpSpPr>
            <a:grpSpLocks/>
          </p:cNvGrpSpPr>
          <p:nvPr/>
        </p:nvGrpSpPr>
        <p:grpSpPr bwMode="auto">
          <a:xfrm>
            <a:off x="4360863" y="5408613"/>
            <a:ext cx="217487" cy="544512"/>
            <a:chOff x="3715" y="2303"/>
            <a:chExt cx="137" cy="343"/>
          </a:xfrm>
        </p:grpSpPr>
        <p:grpSp>
          <p:nvGrpSpPr>
            <p:cNvPr id="11305" name="Group 140"/>
            <p:cNvGrpSpPr>
              <a:grpSpLocks/>
            </p:cNvGrpSpPr>
            <p:nvPr/>
          </p:nvGrpSpPr>
          <p:grpSpPr bwMode="auto">
            <a:xfrm rot="-1219016">
              <a:off x="3757" y="2303"/>
              <a:ext cx="95" cy="343"/>
              <a:chOff x="3276" y="2381"/>
              <a:chExt cx="95" cy="343"/>
            </a:xfrm>
          </p:grpSpPr>
          <p:sp>
            <p:nvSpPr>
              <p:cNvPr id="11307" name="Freeform 141"/>
              <p:cNvSpPr>
                <a:spLocks/>
              </p:cNvSpPr>
              <p:nvPr/>
            </p:nvSpPr>
            <p:spPr bwMode="auto">
              <a:xfrm rot="-962790">
                <a:off x="3294" y="2381"/>
                <a:ext cx="77" cy="339"/>
              </a:xfrm>
              <a:custGeom>
                <a:avLst/>
                <a:gdLst>
                  <a:gd name="T0" fmla="*/ 15 w 77"/>
                  <a:gd name="T1" fmla="*/ 11377 h 267"/>
                  <a:gd name="T2" fmla="*/ 0 w 77"/>
                  <a:gd name="T3" fmla="*/ 6708 h 267"/>
                  <a:gd name="T4" fmla="*/ 9 w 77"/>
                  <a:gd name="T5" fmla="*/ 823 h 267"/>
                  <a:gd name="T6" fmla="*/ 24 w 77"/>
                  <a:gd name="T7" fmla="*/ 0 h 267"/>
                  <a:gd name="T8" fmla="*/ 41 w 77"/>
                  <a:gd name="T9" fmla="*/ 1045 h 267"/>
                  <a:gd name="T10" fmla="*/ 51 w 77"/>
                  <a:gd name="T11" fmla="*/ 2170 h 267"/>
                  <a:gd name="T12" fmla="*/ 36 w 77"/>
                  <a:gd name="T13" fmla="*/ 8921 h 267"/>
                  <a:gd name="T14" fmla="*/ 44 w 77"/>
                  <a:gd name="T15" fmla="*/ 11991 h 267"/>
                  <a:gd name="T16" fmla="*/ 53 w 77"/>
                  <a:gd name="T17" fmla="*/ 14244 h 267"/>
                  <a:gd name="T18" fmla="*/ 59 w 77"/>
                  <a:gd name="T19" fmla="*/ 16271 h 267"/>
                  <a:gd name="T20" fmla="*/ 65 w 77"/>
                  <a:gd name="T21" fmla="*/ 17876 h 267"/>
                  <a:gd name="T22" fmla="*/ 74 w 77"/>
                  <a:gd name="T23" fmla="*/ 20387 h 267"/>
                  <a:gd name="T24" fmla="*/ 54 w 77"/>
                  <a:gd name="T25" fmla="*/ 24334 h 267"/>
                  <a:gd name="T26" fmla="*/ 26 w 77"/>
                  <a:gd name="T27" fmla="*/ 24544 h 267"/>
                  <a:gd name="T28" fmla="*/ 15 w 77"/>
                  <a:gd name="T29" fmla="*/ 22895 h 267"/>
                  <a:gd name="T30" fmla="*/ 20 w 77"/>
                  <a:gd name="T31" fmla="*/ 15208 h 267"/>
                  <a:gd name="T32" fmla="*/ 15 w 77"/>
                  <a:gd name="T33" fmla="*/ 11377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Freeform 142"/>
              <p:cNvSpPr>
                <a:spLocks/>
              </p:cNvSpPr>
              <p:nvPr/>
            </p:nvSpPr>
            <p:spPr bwMode="auto">
              <a:xfrm rot="1074263" flipH="1">
                <a:off x="3276" y="2385"/>
                <a:ext cx="77" cy="339"/>
              </a:xfrm>
              <a:custGeom>
                <a:avLst/>
                <a:gdLst>
                  <a:gd name="T0" fmla="*/ 15 w 77"/>
                  <a:gd name="T1" fmla="*/ 11377 h 267"/>
                  <a:gd name="T2" fmla="*/ 0 w 77"/>
                  <a:gd name="T3" fmla="*/ 6708 h 267"/>
                  <a:gd name="T4" fmla="*/ 9 w 77"/>
                  <a:gd name="T5" fmla="*/ 823 h 267"/>
                  <a:gd name="T6" fmla="*/ 24 w 77"/>
                  <a:gd name="T7" fmla="*/ 0 h 267"/>
                  <a:gd name="T8" fmla="*/ 41 w 77"/>
                  <a:gd name="T9" fmla="*/ 1045 h 267"/>
                  <a:gd name="T10" fmla="*/ 51 w 77"/>
                  <a:gd name="T11" fmla="*/ 2170 h 267"/>
                  <a:gd name="T12" fmla="*/ 36 w 77"/>
                  <a:gd name="T13" fmla="*/ 8921 h 267"/>
                  <a:gd name="T14" fmla="*/ 44 w 77"/>
                  <a:gd name="T15" fmla="*/ 11991 h 267"/>
                  <a:gd name="T16" fmla="*/ 53 w 77"/>
                  <a:gd name="T17" fmla="*/ 14244 h 267"/>
                  <a:gd name="T18" fmla="*/ 59 w 77"/>
                  <a:gd name="T19" fmla="*/ 16271 h 267"/>
                  <a:gd name="T20" fmla="*/ 65 w 77"/>
                  <a:gd name="T21" fmla="*/ 17876 h 267"/>
                  <a:gd name="T22" fmla="*/ 74 w 77"/>
                  <a:gd name="T23" fmla="*/ 20387 h 267"/>
                  <a:gd name="T24" fmla="*/ 54 w 77"/>
                  <a:gd name="T25" fmla="*/ 24334 h 267"/>
                  <a:gd name="T26" fmla="*/ 26 w 77"/>
                  <a:gd name="T27" fmla="*/ 24544 h 267"/>
                  <a:gd name="T28" fmla="*/ 15 w 77"/>
                  <a:gd name="T29" fmla="*/ 22895 h 267"/>
                  <a:gd name="T30" fmla="*/ 20 w 77"/>
                  <a:gd name="T31" fmla="*/ 15208 h 267"/>
                  <a:gd name="T32" fmla="*/ 15 w 77"/>
                  <a:gd name="T33" fmla="*/ 11377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6" name="Line 143"/>
            <p:cNvSpPr>
              <a:spLocks noChangeShapeType="1"/>
            </p:cNvSpPr>
            <p:nvPr/>
          </p:nvSpPr>
          <p:spPr bwMode="auto">
            <a:xfrm flipH="1">
              <a:off x="3715" y="2361"/>
              <a:ext cx="30" cy="32"/>
            </a:xfrm>
            <a:prstGeom prst="line">
              <a:avLst/>
            </a:prstGeom>
            <a:noFill/>
            <a:ln w="762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9" name="Group 31"/>
          <p:cNvGrpSpPr>
            <a:grpSpLocks/>
          </p:cNvGrpSpPr>
          <p:nvPr/>
        </p:nvGrpSpPr>
        <p:grpSpPr bwMode="auto">
          <a:xfrm>
            <a:off x="3832225" y="968375"/>
            <a:ext cx="1185863" cy="1379538"/>
            <a:chOff x="1786" y="2802"/>
            <a:chExt cx="1116" cy="1342"/>
          </a:xfrm>
        </p:grpSpPr>
        <p:sp>
          <p:nvSpPr>
            <p:cNvPr id="11300" name="Freeform 32"/>
            <p:cNvSpPr>
              <a:spLocks/>
            </p:cNvSpPr>
            <p:nvPr/>
          </p:nvSpPr>
          <p:spPr bwMode="auto">
            <a:xfrm rot="709284">
              <a:off x="1922" y="2968"/>
              <a:ext cx="801" cy="1042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2 h 1453"/>
                <a:gd name="T28" fmla="*/ 1 w 1339"/>
                <a:gd name="T29" fmla="*/ 2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2 h 1453"/>
                <a:gd name="T50" fmla="*/ 1 w 1339"/>
                <a:gd name="T51" fmla="*/ 2 h 1453"/>
                <a:gd name="T52" fmla="*/ 1 w 1339"/>
                <a:gd name="T53" fmla="*/ 2 h 1453"/>
                <a:gd name="T54" fmla="*/ 1 w 1339"/>
                <a:gd name="T55" fmla="*/ 3 h 1453"/>
                <a:gd name="T56" fmla="*/ 1 w 1339"/>
                <a:gd name="T57" fmla="*/ 3 h 1453"/>
                <a:gd name="T58" fmla="*/ 1 w 1339"/>
                <a:gd name="T59" fmla="*/ 2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2 h 1453"/>
                <a:gd name="T76" fmla="*/ 1 w 1339"/>
                <a:gd name="T77" fmla="*/ 2 h 1453"/>
                <a:gd name="T78" fmla="*/ 1 w 1339"/>
                <a:gd name="T79" fmla="*/ 3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3"/>
            <p:cNvSpPr>
              <a:spLocks/>
            </p:cNvSpPr>
            <p:nvPr/>
          </p:nvSpPr>
          <p:spPr bwMode="auto">
            <a:xfrm>
              <a:off x="1924" y="2989"/>
              <a:ext cx="744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4"/>
            <p:cNvSpPr>
              <a:spLocks/>
            </p:cNvSpPr>
            <p:nvPr/>
          </p:nvSpPr>
          <p:spPr bwMode="auto">
            <a:xfrm rot="2627997">
              <a:off x="2035" y="2907"/>
              <a:ext cx="743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5"/>
            <p:cNvSpPr>
              <a:spLocks/>
            </p:cNvSpPr>
            <p:nvPr/>
          </p:nvSpPr>
          <p:spPr bwMode="auto">
            <a:xfrm rot="-3800515">
              <a:off x="1832" y="2959"/>
              <a:ext cx="891" cy="825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Oval 36"/>
            <p:cNvSpPr>
              <a:spLocks noChangeArrowheads="1"/>
            </p:cNvSpPr>
            <p:nvPr/>
          </p:nvSpPr>
          <p:spPr bwMode="auto">
            <a:xfrm>
              <a:off x="1786" y="2802"/>
              <a:ext cx="1116" cy="1342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385" name="Group 97"/>
          <p:cNvGrpSpPr>
            <a:grpSpLocks/>
          </p:cNvGrpSpPr>
          <p:nvPr/>
        </p:nvGrpSpPr>
        <p:grpSpPr bwMode="auto">
          <a:xfrm>
            <a:off x="3889375" y="4573588"/>
            <a:ext cx="1185863" cy="1379537"/>
            <a:chOff x="1786" y="2802"/>
            <a:chExt cx="1116" cy="1342"/>
          </a:xfrm>
        </p:grpSpPr>
        <p:sp>
          <p:nvSpPr>
            <p:cNvPr id="11295" name="Freeform 98"/>
            <p:cNvSpPr>
              <a:spLocks/>
            </p:cNvSpPr>
            <p:nvPr/>
          </p:nvSpPr>
          <p:spPr bwMode="auto">
            <a:xfrm rot="709284">
              <a:off x="1922" y="2968"/>
              <a:ext cx="801" cy="1042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2 h 1453"/>
                <a:gd name="T28" fmla="*/ 1 w 1339"/>
                <a:gd name="T29" fmla="*/ 2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2 h 1453"/>
                <a:gd name="T50" fmla="*/ 1 w 1339"/>
                <a:gd name="T51" fmla="*/ 2 h 1453"/>
                <a:gd name="T52" fmla="*/ 1 w 1339"/>
                <a:gd name="T53" fmla="*/ 2 h 1453"/>
                <a:gd name="T54" fmla="*/ 1 w 1339"/>
                <a:gd name="T55" fmla="*/ 3 h 1453"/>
                <a:gd name="T56" fmla="*/ 1 w 1339"/>
                <a:gd name="T57" fmla="*/ 3 h 1453"/>
                <a:gd name="T58" fmla="*/ 1 w 1339"/>
                <a:gd name="T59" fmla="*/ 2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2 h 1453"/>
                <a:gd name="T76" fmla="*/ 1 w 1339"/>
                <a:gd name="T77" fmla="*/ 2 h 1453"/>
                <a:gd name="T78" fmla="*/ 1 w 1339"/>
                <a:gd name="T79" fmla="*/ 3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99"/>
            <p:cNvSpPr>
              <a:spLocks/>
            </p:cNvSpPr>
            <p:nvPr/>
          </p:nvSpPr>
          <p:spPr bwMode="auto">
            <a:xfrm>
              <a:off x="1924" y="2989"/>
              <a:ext cx="744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100"/>
            <p:cNvSpPr>
              <a:spLocks/>
            </p:cNvSpPr>
            <p:nvPr/>
          </p:nvSpPr>
          <p:spPr bwMode="auto">
            <a:xfrm rot="2627997">
              <a:off x="2035" y="2907"/>
              <a:ext cx="743" cy="988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101"/>
            <p:cNvSpPr>
              <a:spLocks/>
            </p:cNvSpPr>
            <p:nvPr/>
          </p:nvSpPr>
          <p:spPr bwMode="auto">
            <a:xfrm rot="-3800515">
              <a:off x="1832" y="2959"/>
              <a:ext cx="891" cy="825"/>
            </a:xfrm>
            <a:custGeom>
              <a:avLst/>
              <a:gdLst>
                <a:gd name="T0" fmla="*/ 1 w 1339"/>
                <a:gd name="T1" fmla="*/ 1 h 1453"/>
                <a:gd name="T2" fmla="*/ 1 w 1339"/>
                <a:gd name="T3" fmla="*/ 1 h 1453"/>
                <a:gd name="T4" fmla="*/ 1 w 1339"/>
                <a:gd name="T5" fmla="*/ 1 h 1453"/>
                <a:gd name="T6" fmla="*/ 1 w 1339"/>
                <a:gd name="T7" fmla="*/ 1 h 1453"/>
                <a:gd name="T8" fmla="*/ 1 w 1339"/>
                <a:gd name="T9" fmla="*/ 1 h 1453"/>
                <a:gd name="T10" fmla="*/ 1 w 1339"/>
                <a:gd name="T11" fmla="*/ 1 h 1453"/>
                <a:gd name="T12" fmla="*/ 1 w 1339"/>
                <a:gd name="T13" fmla="*/ 1 h 1453"/>
                <a:gd name="T14" fmla="*/ 1 w 1339"/>
                <a:gd name="T15" fmla="*/ 1 h 1453"/>
                <a:gd name="T16" fmla="*/ 1 w 1339"/>
                <a:gd name="T17" fmla="*/ 1 h 1453"/>
                <a:gd name="T18" fmla="*/ 1 w 1339"/>
                <a:gd name="T19" fmla="*/ 1 h 1453"/>
                <a:gd name="T20" fmla="*/ 1 w 1339"/>
                <a:gd name="T21" fmla="*/ 1 h 1453"/>
                <a:gd name="T22" fmla="*/ 1 w 1339"/>
                <a:gd name="T23" fmla="*/ 1 h 1453"/>
                <a:gd name="T24" fmla="*/ 1 w 1339"/>
                <a:gd name="T25" fmla="*/ 1 h 1453"/>
                <a:gd name="T26" fmla="*/ 1 w 1339"/>
                <a:gd name="T27" fmla="*/ 1 h 1453"/>
                <a:gd name="T28" fmla="*/ 1 w 1339"/>
                <a:gd name="T29" fmla="*/ 1 h 1453"/>
                <a:gd name="T30" fmla="*/ 1 w 1339"/>
                <a:gd name="T31" fmla="*/ 1 h 1453"/>
                <a:gd name="T32" fmla="*/ 1 w 1339"/>
                <a:gd name="T33" fmla="*/ 1 h 1453"/>
                <a:gd name="T34" fmla="*/ 1 w 1339"/>
                <a:gd name="T35" fmla="*/ 1 h 1453"/>
                <a:gd name="T36" fmla="*/ 1 w 1339"/>
                <a:gd name="T37" fmla="*/ 1 h 1453"/>
                <a:gd name="T38" fmla="*/ 1 w 1339"/>
                <a:gd name="T39" fmla="*/ 1 h 1453"/>
                <a:gd name="T40" fmla="*/ 1 w 1339"/>
                <a:gd name="T41" fmla="*/ 1 h 1453"/>
                <a:gd name="T42" fmla="*/ 1 w 1339"/>
                <a:gd name="T43" fmla="*/ 1 h 1453"/>
                <a:gd name="T44" fmla="*/ 1 w 1339"/>
                <a:gd name="T45" fmla="*/ 1 h 1453"/>
                <a:gd name="T46" fmla="*/ 1 w 1339"/>
                <a:gd name="T47" fmla="*/ 1 h 1453"/>
                <a:gd name="T48" fmla="*/ 1 w 1339"/>
                <a:gd name="T49" fmla="*/ 1 h 1453"/>
                <a:gd name="T50" fmla="*/ 1 w 1339"/>
                <a:gd name="T51" fmla="*/ 1 h 1453"/>
                <a:gd name="T52" fmla="*/ 1 w 1339"/>
                <a:gd name="T53" fmla="*/ 1 h 1453"/>
                <a:gd name="T54" fmla="*/ 1 w 1339"/>
                <a:gd name="T55" fmla="*/ 1 h 1453"/>
                <a:gd name="T56" fmla="*/ 1 w 1339"/>
                <a:gd name="T57" fmla="*/ 1 h 1453"/>
                <a:gd name="T58" fmla="*/ 1 w 1339"/>
                <a:gd name="T59" fmla="*/ 1 h 1453"/>
                <a:gd name="T60" fmla="*/ 1 w 1339"/>
                <a:gd name="T61" fmla="*/ 1 h 1453"/>
                <a:gd name="T62" fmla="*/ 1 w 1339"/>
                <a:gd name="T63" fmla="*/ 1 h 1453"/>
                <a:gd name="T64" fmla="*/ 1 w 1339"/>
                <a:gd name="T65" fmla="*/ 1 h 1453"/>
                <a:gd name="T66" fmla="*/ 1 w 1339"/>
                <a:gd name="T67" fmla="*/ 1 h 1453"/>
                <a:gd name="T68" fmla="*/ 1 w 1339"/>
                <a:gd name="T69" fmla="*/ 1 h 1453"/>
                <a:gd name="T70" fmla="*/ 1 w 1339"/>
                <a:gd name="T71" fmla="*/ 1 h 1453"/>
                <a:gd name="T72" fmla="*/ 1 w 1339"/>
                <a:gd name="T73" fmla="*/ 1 h 1453"/>
                <a:gd name="T74" fmla="*/ 1 w 1339"/>
                <a:gd name="T75" fmla="*/ 1 h 1453"/>
                <a:gd name="T76" fmla="*/ 1 w 1339"/>
                <a:gd name="T77" fmla="*/ 1 h 1453"/>
                <a:gd name="T78" fmla="*/ 1 w 1339"/>
                <a:gd name="T79" fmla="*/ 1 h 145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39" h="1453">
                  <a:moveTo>
                    <a:pt x="480" y="91"/>
                  </a:moveTo>
                  <a:cubicBezTo>
                    <a:pt x="356" y="95"/>
                    <a:pt x="233" y="71"/>
                    <a:pt x="123" y="128"/>
                  </a:cubicBezTo>
                  <a:cubicBezTo>
                    <a:pt x="98" y="161"/>
                    <a:pt x="84" y="179"/>
                    <a:pt x="50" y="201"/>
                  </a:cubicBezTo>
                  <a:cubicBezTo>
                    <a:pt x="10" y="254"/>
                    <a:pt x="0" y="322"/>
                    <a:pt x="50" y="375"/>
                  </a:cubicBezTo>
                  <a:cubicBezTo>
                    <a:pt x="149" y="349"/>
                    <a:pt x="107" y="356"/>
                    <a:pt x="178" y="311"/>
                  </a:cubicBezTo>
                  <a:cubicBezTo>
                    <a:pt x="190" y="304"/>
                    <a:pt x="204" y="301"/>
                    <a:pt x="215" y="292"/>
                  </a:cubicBezTo>
                  <a:cubicBezTo>
                    <a:pt x="321" y="207"/>
                    <a:pt x="225" y="259"/>
                    <a:pt x="306" y="219"/>
                  </a:cubicBezTo>
                  <a:cubicBezTo>
                    <a:pt x="360" y="133"/>
                    <a:pt x="329" y="163"/>
                    <a:pt x="388" y="119"/>
                  </a:cubicBezTo>
                  <a:cubicBezTo>
                    <a:pt x="412" y="71"/>
                    <a:pt x="424" y="36"/>
                    <a:pt x="462" y="0"/>
                  </a:cubicBezTo>
                  <a:cubicBezTo>
                    <a:pt x="477" y="9"/>
                    <a:pt x="495" y="15"/>
                    <a:pt x="507" y="27"/>
                  </a:cubicBezTo>
                  <a:cubicBezTo>
                    <a:pt x="514" y="34"/>
                    <a:pt x="509" y="48"/>
                    <a:pt x="516" y="55"/>
                  </a:cubicBezTo>
                  <a:cubicBezTo>
                    <a:pt x="523" y="62"/>
                    <a:pt x="535" y="60"/>
                    <a:pt x="544" y="64"/>
                  </a:cubicBezTo>
                  <a:cubicBezTo>
                    <a:pt x="560" y="72"/>
                    <a:pt x="576" y="80"/>
                    <a:pt x="590" y="91"/>
                  </a:cubicBezTo>
                  <a:cubicBezTo>
                    <a:pt x="715" y="196"/>
                    <a:pt x="616" y="139"/>
                    <a:pt x="699" y="183"/>
                  </a:cubicBezTo>
                  <a:cubicBezTo>
                    <a:pt x="702" y="195"/>
                    <a:pt x="711" y="207"/>
                    <a:pt x="708" y="219"/>
                  </a:cubicBezTo>
                  <a:cubicBezTo>
                    <a:pt x="704" y="231"/>
                    <a:pt x="688" y="236"/>
                    <a:pt x="681" y="247"/>
                  </a:cubicBezTo>
                  <a:cubicBezTo>
                    <a:pt x="673" y="258"/>
                    <a:pt x="671" y="272"/>
                    <a:pt x="663" y="283"/>
                  </a:cubicBezTo>
                  <a:cubicBezTo>
                    <a:pt x="642" y="312"/>
                    <a:pt x="613" y="338"/>
                    <a:pt x="590" y="365"/>
                  </a:cubicBezTo>
                  <a:cubicBezTo>
                    <a:pt x="580" y="376"/>
                    <a:pt x="552" y="421"/>
                    <a:pt x="535" y="429"/>
                  </a:cubicBezTo>
                  <a:cubicBezTo>
                    <a:pt x="521" y="436"/>
                    <a:pt x="504" y="436"/>
                    <a:pt x="489" y="439"/>
                  </a:cubicBezTo>
                  <a:cubicBezTo>
                    <a:pt x="453" y="475"/>
                    <a:pt x="413" y="481"/>
                    <a:pt x="370" y="503"/>
                  </a:cubicBezTo>
                  <a:cubicBezTo>
                    <a:pt x="331" y="523"/>
                    <a:pt x="304" y="546"/>
                    <a:pt x="260" y="557"/>
                  </a:cubicBezTo>
                  <a:cubicBezTo>
                    <a:pt x="217" y="587"/>
                    <a:pt x="250" y="569"/>
                    <a:pt x="196" y="585"/>
                  </a:cubicBezTo>
                  <a:cubicBezTo>
                    <a:pt x="178" y="590"/>
                    <a:pt x="142" y="603"/>
                    <a:pt x="142" y="603"/>
                  </a:cubicBezTo>
                  <a:cubicBezTo>
                    <a:pt x="126" y="618"/>
                    <a:pt x="103" y="624"/>
                    <a:pt x="87" y="640"/>
                  </a:cubicBezTo>
                  <a:cubicBezTo>
                    <a:pt x="77" y="650"/>
                    <a:pt x="76" y="665"/>
                    <a:pt x="68" y="676"/>
                  </a:cubicBezTo>
                  <a:cubicBezTo>
                    <a:pt x="42" y="715"/>
                    <a:pt x="29" y="739"/>
                    <a:pt x="14" y="786"/>
                  </a:cubicBezTo>
                  <a:cubicBezTo>
                    <a:pt x="21" y="854"/>
                    <a:pt x="15" y="955"/>
                    <a:pt x="78" y="996"/>
                  </a:cubicBezTo>
                  <a:cubicBezTo>
                    <a:pt x="118" y="1064"/>
                    <a:pt x="132" y="1091"/>
                    <a:pt x="206" y="1106"/>
                  </a:cubicBezTo>
                  <a:cubicBezTo>
                    <a:pt x="292" y="1157"/>
                    <a:pt x="365" y="1131"/>
                    <a:pt x="416" y="1051"/>
                  </a:cubicBezTo>
                  <a:cubicBezTo>
                    <a:pt x="436" y="973"/>
                    <a:pt x="410" y="1062"/>
                    <a:pt x="452" y="969"/>
                  </a:cubicBezTo>
                  <a:cubicBezTo>
                    <a:pt x="460" y="951"/>
                    <a:pt x="466" y="933"/>
                    <a:pt x="471" y="914"/>
                  </a:cubicBezTo>
                  <a:cubicBezTo>
                    <a:pt x="475" y="899"/>
                    <a:pt x="474" y="882"/>
                    <a:pt x="480" y="868"/>
                  </a:cubicBezTo>
                  <a:cubicBezTo>
                    <a:pt x="486" y="854"/>
                    <a:pt x="500" y="845"/>
                    <a:pt x="507" y="832"/>
                  </a:cubicBezTo>
                  <a:cubicBezTo>
                    <a:pt x="515" y="818"/>
                    <a:pt x="520" y="801"/>
                    <a:pt x="526" y="786"/>
                  </a:cubicBezTo>
                  <a:cubicBezTo>
                    <a:pt x="536" y="727"/>
                    <a:pt x="554" y="666"/>
                    <a:pt x="580" y="612"/>
                  </a:cubicBezTo>
                  <a:cubicBezTo>
                    <a:pt x="583" y="597"/>
                    <a:pt x="584" y="581"/>
                    <a:pt x="590" y="567"/>
                  </a:cubicBezTo>
                  <a:cubicBezTo>
                    <a:pt x="596" y="553"/>
                    <a:pt x="612" y="544"/>
                    <a:pt x="617" y="530"/>
                  </a:cubicBezTo>
                  <a:cubicBezTo>
                    <a:pt x="629" y="495"/>
                    <a:pt x="617" y="452"/>
                    <a:pt x="635" y="420"/>
                  </a:cubicBezTo>
                  <a:cubicBezTo>
                    <a:pt x="643" y="405"/>
                    <a:pt x="660" y="396"/>
                    <a:pt x="672" y="384"/>
                  </a:cubicBezTo>
                  <a:cubicBezTo>
                    <a:pt x="682" y="333"/>
                    <a:pt x="691" y="274"/>
                    <a:pt x="718" y="228"/>
                  </a:cubicBezTo>
                  <a:cubicBezTo>
                    <a:pt x="726" y="215"/>
                    <a:pt x="738" y="205"/>
                    <a:pt x="745" y="192"/>
                  </a:cubicBezTo>
                  <a:cubicBezTo>
                    <a:pt x="776" y="136"/>
                    <a:pt x="800" y="82"/>
                    <a:pt x="855" y="45"/>
                  </a:cubicBezTo>
                  <a:cubicBezTo>
                    <a:pt x="912" y="104"/>
                    <a:pt x="978" y="202"/>
                    <a:pt x="1019" y="274"/>
                  </a:cubicBezTo>
                  <a:cubicBezTo>
                    <a:pt x="1026" y="302"/>
                    <a:pt x="1047" y="327"/>
                    <a:pt x="1047" y="356"/>
                  </a:cubicBezTo>
                  <a:cubicBezTo>
                    <a:pt x="1047" y="528"/>
                    <a:pt x="1045" y="547"/>
                    <a:pt x="955" y="649"/>
                  </a:cubicBezTo>
                  <a:cubicBezTo>
                    <a:pt x="900" y="712"/>
                    <a:pt x="942" y="680"/>
                    <a:pt x="891" y="713"/>
                  </a:cubicBezTo>
                  <a:cubicBezTo>
                    <a:pt x="879" y="749"/>
                    <a:pt x="854" y="760"/>
                    <a:pt x="827" y="786"/>
                  </a:cubicBezTo>
                  <a:cubicBezTo>
                    <a:pt x="821" y="802"/>
                    <a:pt x="796" y="861"/>
                    <a:pt x="800" y="868"/>
                  </a:cubicBezTo>
                  <a:cubicBezTo>
                    <a:pt x="884" y="1011"/>
                    <a:pt x="1142" y="1005"/>
                    <a:pt x="1275" y="1015"/>
                  </a:cubicBezTo>
                  <a:cubicBezTo>
                    <a:pt x="1293" y="1021"/>
                    <a:pt x="1323" y="1015"/>
                    <a:pt x="1330" y="1033"/>
                  </a:cubicBezTo>
                  <a:cubicBezTo>
                    <a:pt x="1339" y="1056"/>
                    <a:pt x="1318" y="1082"/>
                    <a:pt x="1312" y="1106"/>
                  </a:cubicBezTo>
                  <a:cubicBezTo>
                    <a:pt x="1298" y="1158"/>
                    <a:pt x="1278" y="1226"/>
                    <a:pt x="1248" y="1271"/>
                  </a:cubicBezTo>
                  <a:cubicBezTo>
                    <a:pt x="1223" y="1308"/>
                    <a:pt x="1182" y="1320"/>
                    <a:pt x="1147" y="1344"/>
                  </a:cubicBezTo>
                  <a:cubicBezTo>
                    <a:pt x="1144" y="1353"/>
                    <a:pt x="1146" y="1366"/>
                    <a:pt x="1138" y="1371"/>
                  </a:cubicBezTo>
                  <a:cubicBezTo>
                    <a:pt x="1118" y="1385"/>
                    <a:pt x="1054" y="1400"/>
                    <a:pt x="1028" y="1408"/>
                  </a:cubicBezTo>
                  <a:cubicBezTo>
                    <a:pt x="973" y="1445"/>
                    <a:pt x="924" y="1438"/>
                    <a:pt x="855" y="1444"/>
                  </a:cubicBezTo>
                  <a:cubicBezTo>
                    <a:pt x="747" y="1431"/>
                    <a:pt x="710" y="1446"/>
                    <a:pt x="644" y="1380"/>
                  </a:cubicBezTo>
                  <a:cubicBezTo>
                    <a:pt x="663" y="1150"/>
                    <a:pt x="623" y="1321"/>
                    <a:pt x="681" y="1234"/>
                  </a:cubicBezTo>
                  <a:cubicBezTo>
                    <a:pt x="717" y="1181"/>
                    <a:pt x="655" y="1231"/>
                    <a:pt x="718" y="1188"/>
                  </a:cubicBezTo>
                  <a:cubicBezTo>
                    <a:pt x="741" y="1119"/>
                    <a:pt x="814" y="1065"/>
                    <a:pt x="864" y="1015"/>
                  </a:cubicBezTo>
                  <a:cubicBezTo>
                    <a:pt x="872" y="1007"/>
                    <a:pt x="875" y="995"/>
                    <a:pt x="882" y="987"/>
                  </a:cubicBezTo>
                  <a:cubicBezTo>
                    <a:pt x="896" y="971"/>
                    <a:pt x="913" y="956"/>
                    <a:pt x="928" y="941"/>
                  </a:cubicBezTo>
                  <a:cubicBezTo>
                    <a:pt x="943" y="926"/>
                    <a:pt x="983" y="905"/>
                    <a:pt x="983" y="905"/>
                  </a:cubicBezTo>
                  <a:cubicBezTo>
                    <a:pt x="999" y="880"/>
                    <a:pt x="1007" y="844"/>
                    <a:pt x="1028" y="823"/>
                  </a:cubicBezTo>
                  <a:cubicBezTo>
                    <a:pt x="1048" y="803"/>
                    <a:pt x="1072" y="788"/>
                    <a:pt x="1092" y="768"/>
                  </a:cubicBezTo>
                  <a:cubicBezTo>
                    <a:pt x="1109" y="720"/>
                    <a:pt x="1122" y="693"/>
                    <a:pt x="1129" y="640"/>
                  </a:cubicBezTo>
                  <a:cubicBezTo>
                    <a:pt x="1111" y="550"/>
                    <a:pt x="1086" y="428"/>
                    <a:pt x="983" y="402"/>
                  </a:cubicBezTo>
                  <a:cubicBezTo>
                    <a:pt x="906" y="327"/>
                    <a:pt x="950" y="357"/>
                    <a:pt x="736" y="384"/>
                  </a:cubicBezTo>
                  <a:cubicBezTo>
                    <a:pt x="713" y="387"/>
                    <a:pt x="694" y="403"/>
                    <a:pt x="672" y="411"/>
                  </a:cubicBezTo>
                  <a:cubicBezTo>
                    <a:pt x="619" y="431"/>
                    <a:pt x="566" y="447"/>
                    <a:pt x="516" y="475"/>
                  </a:cubicBezTo>
                  <a:cubicBezTo>
                    <a:pt x="468" y="502"/>
                    <a:pt x="443" y="528"/>
                    <a:pt x="388" y="539"/>
                  </a:cubicBezTo>
                  <a:cubicBezTo>
                    <a:pt x="351" y="577"/>
                    <a:pt x="328" y="577"/>
                    <a:pt x="315" y="631"/>
                  </a:cubicBezTo>
                  <a:cubicBezTo>
                    <a:pt x="323" y="723"/>
                    <a:pt x="322" y="793"/>
                    <a:pt x="388" y="859"/>
                  </a:cubicBezTo>
                  <a:cubicBezTo>
                    <a:pt x="416" y="937"/>
                    <a:pt x="475" y="957"/>
                    <a:pt x="535" y="1005"/>
                  </a:cubicBezTo>
                  <a:cubicBezTo>
                    <a:pt x="610" y="1065"/>
                    <a:pt x="547" y="1043"/>
                    <a:pt x="617" y="1060"/>
                  </a:cubicBezTo>
                  <a:cubicBezTo>
                    <a:pt x="658" y="1103"/>
                    <a:pt x="707" y="1133"/>
                    <a:pt x="763" y="1152"/>
                  </a:cubicBezTo>
                  <a:cubicBezTo>
                    <a:pt x="738" y="1240"/>
                    <a:pt x="709" y="1279"/>
                    <a:pt x="644" y="1344"/>
                  </a:cubicBezTo>
                  <a:cubicBezTo>
                    <a:pt x="636" y="1352"/>
                    <a:pt x="598" y="1394"/>
                    <a:pt x="580" y="1399"/>
                  </a:cubicBezTo>
                  <a:cubicBezTo>
                    <a:pt x="527" y="1412"/>
                    <a:pt x="470" y="1413"/>
                    <a:pt x="416" y="1426"/>
                  </a:cubicBezTo>
                  <a:cubicBezTo>
                    <a:pt x="376" y="1452"/>
                    <a:pt x="344" y="1453"/>
                    <a:pt x="297" y="1453"/>
                  </a:cubicBezTo>
                </a:path>
              </a:pathLst>
            </a:custGeom>
            <a:noFill/>
            <a:ln w="762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Oval 102"/>
            <p:cNvSpPr>
              <a:spLocks noChangeArrowheads="1"/>
            </p:cNvSpPr>
            <p:nvPr/>
          </p:nvSpPr>
          <p:spPr bwMode="auto">
            <a:xfrm>
              <a:off x="1786" y="2802"/>
              <a:ext cx="1116" cy="1342"/>
            </a:xfrm>
            <a:prstGeom prst="ellipse">
              <a:avLst/>
            </a:prstGeom>
            <a:solidFill>
              <a:srgbClr val="DDDDDD">
                <a:alpha val="7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PROPHASE 2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579 C 0.00209 0.01203 0.00382 0.03194 0.01389 0.0449 C 0.01441 0.04699 0.01424 0.04976 0.01528 0.05115 C 0.02066 0.0581 0.03472 0.06944 0.04167 0.07152 C 0.04549 0.0787 0.04809 0.08101 0.05417 0.08379 C 0.06702 0.09537 0.07899 0.10115 0.09445 0.10439 C 0.10521 0.10277 0.11632 0.103 0.12691 0.10023 C 0.1316 0.09884 0.13542 0.09444 0.13941 0.09189 C 0.14149 0.09027 0.14566 0.08796 0.14566 0.08819 C 0.16528 0.06157 0.1625 0.03518 0.17049 0.00231 C 0.17101 -0.00533 0.17118 -0.01274 0.17205 -0.02014 C 0.17274 -0.02431 0.17518 -0.03218 0.17518 -0.03195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6.33673E-6 C 0.00209 -0.03884 0.00747 -0.0777 0.03334 -0.10036 C 0.03959 -0.10591 0.05122 -0.10799 0.058 -0.10984 C 0.10313 -0.10822 0.09775 -0.11308 0.12466 -0.09828 C 0.12866 -0.09065 0.13473 -0.08417 0.14063 -0.07908 C 0.14254 -0.07515 0.14411 -0.07076 0.14654 -0.06752 C 0.14793 -0.06567 0.14966 -0.06382 0.15088 -0.06174 C 0.15504 -0.05503 0.15522 -0.04925 0.16095 -0.04439 C 0.16234 -0.04116 0.16338 -0.03746 0.16529 -0.03468 C 0.17414 -0.02289 0.16859 -0.03861 0.17397 -0.02497 C 0.17761 -0.01549 0.17866 -0.00254 0.18126 0.00787 C 0.18022 0.01227 0.17987 0.01712 0.17831 0.02129 C 0.17744 0.02383 0.17397 0.02707 0.17397 0.02707 " pathEditMode="relative" ptsTypes="ffffffffffffA">
                                      <p:cBhvr>
                                        <p:cTn id="8" dur="2000" fill="hold"/>
                                        <p:tgtEl>
                                          <p:spTgt spid="12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693988" y="163513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 rot="-2090586">
            <a:off x="5273675" y="2178050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 rot="2914261">
            <a:off x="3574256" y="408782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763963" y="2773363"/>
            <a:ext cx="115887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294" name="Group 8"/>
          <p:cNvGrpSpPr>
            <a:grpSpLocks/>
          </p:cNvGrpSpPr>
          <p:nvPr/>
        </p:nvGrpSpPr>
        <p:grpSpPr bwMode="auto">
          <a:xfrm rot="-5400000">
            <a:off x="3543300" y="1504950"/>
            <a:ext cx="184150" cy="171450"/>
            <a:chOff x="384" y="2976"/>
            <a:chExt cx="192" cy="192"/>
          </a:xfrm>
        </p:grpSpPr>
        <p:sp>
          <p:nvSpPr>
            <p:cNvPr id="12375" name="Rectangle 9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76" name="Rectangle 10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88" name="Group 76"/>
          <p:cNvGrpSpPr>
            <a:grpSpLocks/>
          </p:cNvGrpSpPr>
          <p:nvPr/>
        </p:nvGrpSpPr>
        <p:grpSpPr bwMode="auto">
          <a:xfrm>
            <a:off x="4178300" y="1714500"/>
            <a:ext cx="160338" cy="431800"/>
            <a:chOff x="2632" y="1080"/>
            <a:chExt cx="101" cy="272"/>
          </a:xfrm>
        </p:grpSpPr>
        <p:sp>
          <p:nvSpPr>
            <p:cNvPr id="12371" name="Freeform 11"/>
            <p:cNvSpPr>
              <a:spLocks/>
            </p:cNvSpPr>
            <p:nvPr/>
          </p:nvSpPr>
          <p:spPr bwMode="auto">
            <a:xfrm rot="-242915">
              <a:off x="2649" y="1080"/>
              <a:ext cx="62" cy="269"/>
            </a:xfrm>
            <a:custGeom>
              <a:avLst/>
              <a:gdLst>
                <a:gd name="T0" fmla="*/ 2 w 77"/>
                <a:gd name="T1" fmla="*/ 141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47 h 267"/>
                <a:gd name="T16" fmla="*/ 2 w 77"/>
                <a:gd name="T17" fmla="*/ 172 h 267"/>
                <a:gd name="T18" fmla="*/ 2 w 77"/>
                <a:gd name="T19" fmla="*/ 193 h 267"/>
                <a:gd name="T20" fmla="*/ 2 w 77"/>
                <a:gd name="T21" fmla="*/ 219 h 267"/>
                <a:gd name="T22" fmla="*/ 2 w 77"/>
                <a:gd name="T23" fmla="*/ 256 h 267"/>
                <a:gd name="T24" fmla="*/ 2 w 77"/>
                <a:gd name="T25" fmla="*/ 299 h 267"/>
                <a:gd name="T26" fmla="*/ 2 w 77"/>
                <a:gd name="T27" fmla="*/ 301 h 267"/>
                <a:gd name="T28" fmla="*/ 2 w 77"/>
                <a:gd name="T29" fmla="*/ 283 h 267"/>
                <a:gd name="T30" fmla="*/ 2 w 77"/>
                <a:gd name="T31" fmla="*/ 181 h 267"/>
                <a:gd name="T32" fmla="*/ 2 w 77"/>
                <a:gd name="T33" fmla="*/ 141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72" name="Group 12"/>
            <p:cNvGrpSpPr>
              <a:grpSpLocks/>
            </p:cNvGrpSpPr>
            <p:nvPr/>
          </p:nvGrpSpPr>
          <p:grpSpPr bwMode="auto">
            <a:xfrm>
              <a:off x="2632" y="1082"/>
              <a:ext cx="101" cy="270"/>
              <a:chOff x="1348" y="1699"/>
              <a:chExt cx="126" cy="339"/>
            </a:xfrm>
          </p:grpSpPr>
          <p:sp>
            <p:nvSpPr>
              <p:cNvPr id="12373" name="Freeform 13"/>
              <p:cNvSpPr>
                <a:spLocks/>
              </p:cNvSpPr>
              <p:nvPr/>
            </p:nvSpPr>
            <p:spPr bwMode="auto">
              <a:xfrm rot="1794138" flipH="1">
                <a:off x="1348" y="1699"/>
                <a:ext cx="77" cy="339"/>
              </a:xfrm>
              <a:custGeom>
                <a:avLst/>
                <a:gdLst>
                  <a:gd name="T0" fmla="*/ 15 w 77"/>
                  <a:gd name="T1" fmla="*/ 11377 h 267"/>
                  <a:gd name="T2" fmla="*/ 0 w 77"/>
                  <a:gd name="T3" fmla="*/ 6708 h 267"/>
                  <a:gd name="T4" fmla="*/ 9 w 77"/>
                  <a:gd name="T5" fmla="*/ 823 h 267"/>
                  <a:gd name="T6" fmla="*/ 24 w 77"/>
                  <a:gd name="T7" fmla="*/ 0 h 267"/>
                  <a:gd name="T8" fmla="*/ 41 w 77"/>
                  <a:gd name="T9" fmla="*/ 1045 h 267"/>
                  <a:gd name="T10" fmla="*/ 51 w 77"/>
                  <a:gd name="T11" fmla="*/ 2170 h 267"/>
                  <a:gd name="T12" fmla="*/ 36 w 77"/>
                  <a:gd name="T13" fmla="*/ 8921 h 267"/>
                  <a:gd name="T14" fmla="*/ 44 w 77"/>
                  <a:gd name="T15" fmla="*/ 11991 h 267"/>
                  <a:gd name="T16" fmla="*/ 53 w 77"/>
                  <a:gd name="T17" fmla="*/ 14244 h 267"/>
                  <a:gd name="T18" fmla="*/ 59 w 77"/>
                  <a:gd name="T19" fmla="*/ 16271 h 267"/>
                  <a:gd name="T20" fmla="*/ 65 w 77"/>
                  <a:gd name="T21" fmla="*/ 17876 h 267"/>
                  <a:gd name="T22" fmla="*/ 74 w 77"/>
                  <a:gd name="T23" fmla="*/ 20387 h 267"/>
                  <a:gd name="T24" fmla="*/ 54 w 77"/>
                  <a:gd name="T25" fmla="*/ 24334 h 267"/>
                  <a:gd name="T26" fmla="*/ 26 w 77"/>
                  <a:gd name="T27" fmla="*/ 24544 h 267"/>
                  <a:gd name="T28" fmla="*/ 15 w 77"/>
                  <a:gd name="T29" fmla="*/ 22895 h 267"/>
                  <a:gd name="T30" fmla="*/ 20 w 77"/>
                  <a:gd name="T31" fmla="*/ 15208 h 267"/>
                  <a:gd name="T32" fmla="*/ 15 w 77"/>
                  <a:gd name="T33" fmla="*/ 11377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Line 14"/>
              <p:cNvSpPr>
                <a:spLocks noChangeShapeType="1"/>
              </p:cNvSpPr>
              <p:nvPr/>
            </p:nvSpPr>
            <p:spPr bwMode="auto">
              <a:xfrm>
                <a:off x="1436" y="1752"/>
                <a:ext cx="38" cy="3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87" name="Group 75"/>
          <p:cNvGrpSpPr>
            <a:grpSpLocks/>
          </p:cNvGrpSpPr>
          <p:nvPr/>
        </p:nvGrpSpPr>
        <p:grpSpPr bwMode="auto">
          <a:xfrm>
            <a:off x="3965575" y="1423988"/>
            <a:ext cx="850900" cy="312737"/>
            <a:chOff x="2498" y="897"/>
            <a:chExt cx="536" cy="197"/>
          </a:xfrm>
        </p:grpSpPr>
        <p:sp>
          <p:nvSpPr>
            <p:cNvPr id="12367" name="Freeform 15"/>
            <p:cNvSpPr>
              <a:spLocks/>
            </p:cNvSpPr>
            <p:nvPr/>
          </p:nvSpPr>
          <p:spPr bwMode="auto">
            <a:xfrm rot="18863297" flipH="1">
              <a:off x="2678" y="738"/>
              <a:ext cx="182" cy="530"/>
            </a:xfrm>
            <a:custGeom>
              <a:avLst/>
              <a:gdLst>
                <a:gd name="T0" fmla="*/ 185847686 w 77"/>
                <a:gd name="T1" fmla="*/ 55390274 h 267"/>
                <a:gd name="T2" fmla="*/ 0 w 77"/>
                <a:gd name="T3" fmla="*/ 32785379 h 267"/>
                <a:gd name="T4" fmla="*/ 111981461 w 77"/>
                <a:gd name="T5" fmla="*/ 4130899 h 267"/>
                <a:gd name="T6" fmla="*/ 302723699 w 77"/>
                <a:gd name="T7" fmla="*/ 0 h 267"/>
                <a:gd name="T8" fmla="*/ 513504288 w 77"/>
                <a:gd name="T9" fmla="*/ 5060688 h 267"/>
                <a:gd name="T10" fmla="*/ 641584573 w 77"/>
                <a:gd name="T11" fmla="*/ 10973317 h 267"/>
                <a:gd name="T12" fmla="*/ 450843361 w 77"/>
                <a:gd name="T13" fmla="*/ 43238154 h 267"/>
                <a:gd name="T14" fmla="*/ 551237752 w 77"/>
                <a:gd name="T15" fmla="*/ 58103261 h 267"/>
                <a:gd name="T16" fmla="*/ 661341023 w 77"/>
                <a:gd name="T17" fmla="*/ 69545677 h 267"/>
                <a:gd name="T18" fmla="*/ 738451359 w 77"/>
                <a:gd name="T19" fmla="*/ 79048543 h 267"/>
                <a:gd name="T20" fmla="*/ 816228329 w 77"/>
                <a:gd name="T21" fmla="*/ 86773422 h 267"/>
                <a:gd name="T22" fmla="*/ 929074002 w 77"/>
                <a:gd name="T23" fmla="*/ 99171952 h 267"/>
                <a:gd name="T24" fmla="*/ 679313194 w 77"/>
                <a:gd name="T25" fmla="*/ 118584546 h 267"/>
                <a:gd name="T26" fmla="*/ 322767794 w 77"/>
                <a:gd name="T27" fmla="*/ 119468993 h 267"/>
                <a:gd name="T28" fmla="*/ 185847686 w 77"/>
                <a:gd name="T29" fmla="*/ 111326589 h 267"/>
                <a:gd name="T30" fmla="*/ 248514947 w 77"/>
                <a:gd name="T31" fmla="*/ 73673484 h 267"/>
                <a:gd name="T32" fmla="*/ 185847686 w 77"/>
                <a:gd name="T33" fmla="*/ 5539027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68" name="Group 16"/>
            <p:cNvGrpSpPr>
              <a:grpSpLocks/>
            </p:cNvGrpSpPr>
            <p:nvPr/>
          </p:nvGrpSpPr>
          <p:grpSpPr bwMode="auto">
            <a:xfrm>
              <a:off x="2498" y="897"/>
              <a:ext cx="509" cy="125"/>
              <a:chOff x="1009" y="2068"/>
              <a:chExt cx="634" cy="157"/>
            </a:xfrm>
          </p:grpSpPr>
          <p:sp>
            <p:nvSpPr>
              <p:cNvPr id="12369" name="Freeform 17"/>
              <p:cNvSpPr>
                <a:spLocks/>
              </p:cNvSpPr>
              <p:nvPr/>
            </p:nvSpPr>
            <p:spPr bwMode="auto">
              <a:xfrm rot="-4773755">
                <a:off x="1247" y="1830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Line 18"/>
              <p:cNvSpPr>
                <a:spLocks noChangeShapeType="1"/>
              </p:cNvSpPr>
              <p:nvPr/>
            </p:nvSpPr>
            <p:spPr bwMode="auto">
              <a:xfrm rot="18885198" flipH="1">
                <a:off x="1473" y="2132"/>
                <a:ext cx="82" cy="86"/>
              </a:xfrm>
              <a:prstGeom prst="line">
                <a:avLst/>
              </a:prstGeom>
              <a:noFill/>
              <a:ln w="10795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297" name="Group 49"/>
          <p:cNvGrpSpPr>
            <a:grpSpLocks/>
          </p:cNvGrpSpPr>
          <p:nvPr/>
        </p:nvGrpSpPr>
        <p:grpSpPr bwMode="auto">
          <a:xfrm rot="-5400000">
            <a:off x="5140325" y="1568450"/>
            <a:ext cx="184150" cy="171450"/>
            <a:chOff x="384" y="2976"/>
            <a:chExt cx="192" cy="192"/>
          </a:xfrm>
        </p:grpSpPr>
        <p:sp>
          <p:nvSpPr>
            <p:cNvPr id="12365" name="Rectangle 50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66" name="Rectangle 51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77" name="Group 65"/>
          <p:cNvGrpSpPr>
            <a:grpSpLocks/>
          </p:cNvGrpSpPr>
          <p:nvPr/>
        </p:nvGrpSpPr>
        <p:grpSpPr bwMode="auto">
          <a:xfrm>
            <a:off x="3714750" y="1095375"/>
            <a:ext cx="481013" cy="995363"/>
            <a:chOff x="2400" y="2982"/>
            <a:chExt cx="303" cy="627"/>
          </a:xfrm>
        </p:grpSpPr>
        <p:sp>
          <p:nvSpPr>
            <p:cNvPr id="12361" name="Freeform 66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Freeform 67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Freeform 68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Freeform 69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2" name="Group 70"/>
          <p:cNvGrpSpPr>
            <a:grpSpLocks/>
          </p:cNvGrpSpPr>
          <p:nvPr/>
        </p:nvGrpSpPr>
        <p:grpSpPr bwMode="auto">
          <a:xfrm flipH="1">
            <a:off x="4667250" y="1095375"/>
            <a:ext cx="481013" cy="995363"/>
            <a:chOff x="2400" y="2982"/>
            <a:chExt cx="303" cy="627"/>
          </a:xfrm>
        </p:grpSpPr>
        <p:sp>
          <p:nvSpPr>
            <p:cNvPr id="12357" name="Freeform 71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Freeform 72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73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Freeform 74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90" name="Group 78"/>
          <p:cNvGrpSpPr>
            <a:grpSpLocks/>
          </p:cNvGrpSpPr>
          <p:nvPr/>
        </p:nvGrpSpPr>
        <p:grpSpPr bwMode="auto">
          <a:xfrm rot="3020584">
            <a:off x="3934619" y="1021556"/>
            <a:ext cx="850900" cy="312738"/>
            <a:chOff x="2498" y="897"/>
            <a:chExt cx="536" cy="197"/>
          </a:xfrm>
        </p:grpSpPr>
        <p:sp>
          <p:nvSpPr>
            <p:cNvPr id="12353" name="Freeform 79"/>
            <p:cNvSpPr>
              <a:spLocks/>
            </p:cNvSpPr>
            <p:nvPr/>
          </p:nvSpPr>
          <p:spPr bwMode="auto">
            <a:xfrm rot="18863297" flipH="1">
              <a:off x="2678" y="738"/>
              <a:ext cx="182" cy="530"/>
            </a:xfrm>
            <a:custGeom>
              <a:avLst/>
              <a:gdLst>
                <a:gd name="T0" fmla="*/ 185847686 w 77"/>
                <a:gd name="T1" fmla="*/ 55390274 h 267"/>
                <a:gd name="T2" fmla="*/ 0 w 77"/>
                <a:gd name="T3" fmla="*/ 32785379 h 267"/>
                <a:gd name="T4" fmla="*/ 111981461 w 77"/>
                <a:gd name="T5" fmla="*/ 4130899 h 267"/>
                <a:gd name="T6" fmla="*/ 302723699 w 77"/>
                <a:gd name="T7" fmla="*/ 0 h 267"/>
                <a:gd name="T8" fmla="*/ 513504288 w 77"/>
                <a:gd name="T9" fmla="*/ 5060688 h 267"/>
                <a:gd name="T10" fmla="*/ 641584573 w 77"/>
                <a:gd name="T11" fmla="*/ 10973317 h 267"/>
                <a:gd name="T12" fmla="*/ 450843361 w 77"/>
                <a:gd name="T13" fmla="*/ 43238154 h 267"/>
                <a:gd name="T14" fmla="*/ 551237752 w 77"/>
                <a:gd name="T15" fmla="*/ 58103261 h 267"/>
                <a:gd name="T16" fmla="*/ 661341023 w 77"/>
                <a:gd name="T17" fmla="*/ 69545677 h 267"/>
                <a:gd name="T18" fmla="*/ 738451359 w 77"/>
                <a:gd name="T19" fmla="*/ 79048543 h 267"/>
                <a:gd name="T20" fmla="*/ 816228329 w 77"/>
                <a:gd name="T21" fmla="*/ 86773422 h 267"/>
                <a:gd name="T22" fmla="*/ 929074002 w 77"/>
                <a:gd name="T23" fmla="*/ 99171952 h 267"/>
                <a:gd name="T24" fmla="*/ 679313194 w 77"/>
                <a:gd name="T25" fmla="*/ 118584546 h 267"/>
                <a:gd name="T26" fmla="*/ 322767794 w 77"/>
                <a:gd name="T27" fmla="*/ 119468993 h 267"/>
                <a:gd name="T28" fmla="*/ 185847686 w 77"/>
                <a:gd name="T29" fmla="*/ 111326589 h 267"/>
                <a:gd name="T30" fmla="*/ 248514947 w 77"/>
                <a:gd name="T31" fmla="*/ 73673484 h 267"/>
                <a:gd name="T32" fmla="*/ 185847686 w 77"/>
                <a:gd name="T33" fmla="*/ 5539027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4" name="Group 80"/>
            <p:cNvGrpSpPr>
              <a:grpSpLocks/>
            </p:cNvGrpSpPr>
            <p:nvPr/>
          </p:nvGrpSpPr>
          <p:grpSpPr bwMode="auto">
            <a:xfrm>
              <a:off x="2498" y="897"/>
              <a:ext cx="509" cy="125"/>
              <a:chOff x="1009" y="2068"/>
              <a:chExt cx="634" cy="157"/>
            </a:xfrm>
          </p:grpSpPr>
          <p:sp>
            <p:nvSpPr>
              <p:cNvPr id="12355" name="Freeform 81"/>
              <p:cNvSpPr>
                <a:spLocks/>
              </p:cNvSpPr>
              <p:nvPr/>
            </p:nvSpPr>
            <p:spPr bwMode="auto">
              <a:xfrm rot="-4773755">
                <a:off x="1247" y="1830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6" name="Line 82"/>
              <p:cNvSpPr>
                <a:spLocks noChangeShapeType="1"/>
              </p:cNvSpPr>
              <p:nvPr/>
            </p:nvSpPr>
            <p:spPr bwMode="auto">
              <a:xfrm rot="18885198" flipH="1">
                <a:off x="1473" y="2132"/>
                <a:ext cx="82" cy="86"/>
              </a:xfrm>
              <a:prstGeom prst="line">
                <a:avLst/>
              </a:prstGeom>
              <a:noFill/>
              <a:ln w="10795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95" name="Group 83"/>
          <p:cNvGrpSpPr>
            <a:grpSpLocks/>
          </p:cNvGrpSpPr>
          <p:nvPr/>
        </p:nvGrpSpPr>
        <p:grpSpPr bwMode="auto">
          <a:xfrm>
            <a:off x="4330700" y="1819275"/>
            <a:ext cx="160338" cy="431800"/>
            <a:chOff x="2632" y="1080"/>
            <a:chExt cx="101" cy="272"/>
          </a:xfrm>
        </p:grpSpPr>
        <p:sp>
          <p:nvSpPr>
            <p:cNvPr id="12349" name="Freeform 84"/>
            <p:cNvSpPr>
              <a:spLocks/>
            </p:cNvSpPr>
            <p:nvPr/>
          </p:nvSpPr>
          <p:spPr bwMode="auto">
            <a:xfrm rot="-242915">
              <a:off x="2649" y="1080"/>
              <a:ext cx="62" cy="269"/>
            </a:xfrm>
            <a:custGeom>
              <a:avLst/>
              <a:gdLst>
                <a:gd name="T0" fmla="*/ 2 w 77"/>
                <a:gd name="T1" fmla="*/ 141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47 h 267"/>
                <a:gd name="T16" fmla="*/ 2 w 77"/>
                <a:gd name="T17" fmla="*/ 172 h 267"/>
                <a:gd name="T18" fmla="*/ 2 w 77"/>
                <a:gd name="T19" fmla="*/ 193 h 267"/>
                <a:gd name="T20" fmla="*/ 2 w 77"/>
                <a:gd name="T21" fmla="*/ 219 h 267"/>
                <a:gd name="T22" fmla="*/ 2 w 77"/>
                <a:gd name="T23" fmla="*/ 256 h 267"/>
                <a:gd name="T24" fmla="*/ 2 w 77"/>
                <a:gd name="T25" fmla="*/ 299 h 267"/>
                <a:gd name="T26" fmla="*/ 2 w 77"/>
                <a:gd name="T27" fmla="*/ 301 h 267"/>
                <a:gd name="T28" fmla="*/ 2 w 77"/>
                <a:gd name="T29" fmla="*/ 283 h 267"/>
                <a:gd name="T30" fmla="*/ 2 w 77"/>
                <a:gd name="T31" fmla="*/ 181 h 267"/>
                <a:gd name="T32" fmla="*/ 2 w 77"/>
                <a:gd name="T33" fmla="*/ 141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0" name="Group 85"/>
            <p:cNvGrpSpPr>
              <a:grpSpLocks/>
            </p:cNvGrpSpPr>
            <p:nvPr/>
          </p:nvGrpSpPr>
          <p:grpSpPr bwMode="auto">
            <a:xfrm>
              <a:off x="2632" y="1082"/>
              <a:ext cx="101" cy="270"/>
              <a:chOff x="1348" y="1699"/>
              <a:chExt cx="126" cy="339"/>
            </a:xfrm>
          </p:grpSpPr>
          <p:sp>
            <p:nvSpPr>
              <p:cNvPr id="12351" name="Freeform 86"/>
              <p:cNvSpPr>
                <a:spLocks/>
              </p:cNvSpPr>
              <p:nvPr/>
            </p:nvSpPr>
            <p:spPr bwMode="auto">
              <a:xfrm rot="1794138" flipH="1">
                <a:off x="1348" y="1699"/>
                <a:ext cx="77" cy="339"/>
              </a:xfrm>
              <a:custGeom>
                <a:avLst/>
                <a:gdLst>
                  <a:gd name="T0" fmla="*/ 15 w 77"/>
                  <a:gd name="T1" fmla="*/ 11377 h 267"/>
                  <a:gd name="T2" fmla="*/ 0 w 77"/>
                  <a:gd name="T3" fmla="*/ 6708 h 267"/>
                  <a:gd name="T4" fmla="*/ 9 w 77"/>
                  <a:gd name="T5" fmla="*/ 823 h 267"/>
                  <a:gd name="T6" fmla="*/ 24 w 77"/>
                  <a:gd name="T7" fmla="*/ 0 h 267"/>
                  <a:gd name="T8" fmla="*/ 41 w 77"/>
                  <a:gd name="T9" fmla="*/ 1045 h 267"/>
                  <a:gd name="T10" fmla="*/ 51 w 77"/>
                  <a:gd name="T11" fmla="*/ 2170 h 267"/>
                  <a:gd name="T12" fmla="*/ 36 w 77"/>
                  <a:gd name="T13" fmla="*/ 8921 h 267"/>
                  <a:gd name="T14" fmla="*/ 44 w 77"/>
                  <a:gd name="T15" fmla="*/ 11991 h 267"/>
                  <a:gd name="T16" fmla="*/ 53 w 77"/>
                  <a:gd name="T17" fmla="*/ 14244 h 267"/>
                  <a:gd name="T18" fmla="*/ 59 w 77"/>
                  <a:gd name="T19" fmla="*/ 16271 h 267"/>
                  <a:gd name="T20" fmla="*/ 65 w 77"/>
                  <a:gd name="T21" fmla="*/ 17876 h 267"/>
                  <a:gd name="T22" fmla="*/ 74 w 77"/>
                  <a:gd name="T23" fmla="*/ 20387 h 267"/>
                  <a:gd name="T24" fmla="*/ 54 w 77"/>
                  <a:gd name="T25" fmla="*/ 24334 h 267"/>
                  <a:gd name="T26" fmla="*/ 26 w 77"/>
                  <a:gd name="T27" fmla="*/ 24544 h 267"/>
                  <a:gd name="T28" fmla="*/ 15 w 77"/>
                  <a:gd name="T29" fmla="*/ 22895 h 267"/>
                  <a:gd name="T30" fmla="*/ 20 w 77"/>
                  <a:gd name="T31" fmla="*/ 15208 h 267"/>
                  <a:gd name="T32" fmla="*/ 15 w 77"/>
                  <a:gd name="T33" fmla="*/ 11377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2" name="Line 87"/>
              <p:cNvSpPr>
                <a:spLocks noChangeShapeType="1"/>
              </p:cNvSpPr>
              <p:nvPr/>
            </p:nvSpPr>
            <p:spPr bwMode="auto">
              <a:xfrm>
                <a:off x="1436" y="1752"/>
                <a:ext cx="38" cy="38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2" name="Oval 88"/>
          <p:cNvSpPr>
            <a:spLocks noChangeArrowheads="1"/>
          </p:cNvSpPr>
          <p:nvPr/>
        </p:nvSpPr>
        <p:spPr bwMode="auto">
          <a:xfrm>
            <a:off x="2814638" y="3609975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303" name="Group 94"/>
          <p:cNvGrpSpPr>
            <a:grpSpLocks/>
          </p:cNvGrpSpPr>
          <p:nvPr/>
        </p:nvGrpSpPr>
        <p:grpSpPr bwMode="auto">
          <a:xfrm rot="-5400000">
            <a:off x="3562350" y="5086350"/>
            <a:ext cx="184150" cy="171450"/>
            <a:chOff x="384" y="2976"/>
            <a:chExt cx="192" cy="192"/>
          </a:xfrm>
        </p:grpSpPr>
        <p:sp>
          <p:nvSpPr>
            <p:cNvPr id="12347" name="Rectangle 95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48" name="Rectangle 96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304" name="Group 107"/>
          <p:cNvGrpSpPr>
            <a:grpSpLocks/>
          </p:cNvGrpSpPr>
          <p:nvPr/>
        </p:nvGrpSpPr>
        <p:grpSpPr bwMode="auto">
          <a:xfrm rot="-5400000">
            <a:off x="5243513" y="5143500"/>
            <a:ext cx="184150" cy="171450"/>
            <a:chOff x="384" y="2976"/>
            <a:chExt cx="192" cy="192"/>
          </a:xfrm>
        </p:grpSpPr>
        <p:sp>
          <p:nvSpPr>
            <p:cNvPr id="12345" name="Rectangle 108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46" name="Rectangle 109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422" name="Group 110"/>
          <p:cNvGrpSpPr>
            <a:grpSpLocks/>
          </p:cNvGrpSpPr>
          <p:nvPr/>
        </p:nvGrpSpPr>
        <p:grpSpPr bwMode="auto">
          <a:xfrm>
            <a:off x="3733800" y="4676775"/>
            <a:ext cx="481013" cy="995363"/>
            <a:chOff x="2400" y="2982"/>
            <a:chExt cx="303" cy="627"/>
          </a:xfrm>
        </p:grpSpPr>
        <p:sp>
          <p:nvSpPr>
            <p:cNvPr id="12341" name="Freeform 111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Freeform 112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Freeform 113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Freeform 114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7" name="Group 115"/>
          <p:cNvGrpSpPr>
            <a:grpSpLocks/>
          </p:cNvGrpSpPr>
          <p:nvPr/>
        </p:nvGrpSpPr>
        <p:grpSpPr bwMode="auto">
          <a:xfrm flipH="1">
            <a:off x="4686300" y="4676775"/>
            <a:ext cx="481013" cy="995363"/>
            <a:chOff x="2400" y="2982"/>
            <a:chExt cx="303" cy="627"/>
          </a:xfrm>
        </p:grpSpPr>
        <p:sp>
          <p:nvSpPr>
            <p:cNvPr id="12337" name="Freeform 116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117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Freeform 118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Freeform 119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32" name="Group 120"/>
          <p:cNvGrpSpPr>
            <a:grpSpLocks/>
          </p:cNvGrpSpPr>
          <p:nvPr/>
        </p:nvGrpSpPr>
        <p:grpSpPr bwMode="auto">
          <a:xfrm rot="3020584">
            <a:off x="3953669" y="4602956"/>
            <a:ext cx="850900" cy="312738"/>
            <a:chOff x="2498" y="897"/>
            <a:chExt cx="536" cy="197"/>
          </a:xfrm>
        </p:grpSpPr>
        <p:sp>
          <p:nvSpPr>
            <p:cNvPr id="12333" name="Freeform 121"/>
            <p:cNvSpPr>
              <a:spLocks/>
            </p:cNvSpPr>
            <p:nvPr/>
          </p:nvSpPr>
          <p:spPr bwMode="auto">
            <a:xfrm rot="18863297" flipH="1">
              <a:off x="2678" y="738"/>
              <a:ext cx="182" cy="530"/>
            </a:xfrm>
            <a:custGeom>
              <a:avLst/>
              <a:gdLst>
                <a:gd name="T0" fmla="*/ 185847686 w 77"/>
                <a:gd name="T1" fmla="*/ 55390274 h 267"/>
                <a:gd name="T2" fmla="*/ 0 w 77"/>
                <a:gd name="T3" fmla="*/ 32785379 h 267"/>
                <a:gd name="T4" fmla="*/ 111981461 w 77"/>
                <a:gd name="T5" fmla="*/ 4130899 h 267"/>
                <a:gd name="T6" fmla="*/ 302723699 w 77"/>
                <a:gd name="T7" fmla="*/ 0 h 267"/>
                <a:gd name="T8" fmla="*/ 513504288 w 77"/>
                <a:gd name="T9" fmla="*/ 5060688 h 267"/>
                <a:gd name="T10" fmla="*/ 641584573 w 77"/>
                <a:gd name="T11" fmla="*/ 10973317 h 267"/>
                <a:gd name="T12" fmla="*/ 450843361 w 77"/>
                <a:gd name="T13" fmla="*/ 43238154 h 267"/>
                <a:gd name="T14" fmla="*/ 551237752 w 77"/>
                <a:gd name="T15" fmla="*/ 58103261 h 267"/>
                <a:gd name="T16" fmla="*/ 661341023 w 77"/>
                <a:gd name="T17" fmla="*/ 69545677 h 267"/>
                <a:gd name="T18" fmla="*/ 738451359 w 77"/>
                <a:gd name="T19" fmla="*/ 79048543 h 267"/>
                <a:gd name="T20" fmla="*/ 816228329 w 77"/>
                <a:gd name="T21" fmla="*/ 86773422 h 267"/>
                <a:gd name="T22" fmla="*/ 929074002 w 77"/>
                <a:gd name="T23" fmla="*/ 99171952 h 267"/>
                <a:gd name="T24" fmla="*/ 679313194 w 77"/>
                <a:gd name="T25" fmla="*/ 118584546 h 267"/>
                <a:gd name="T26" fmla="*/ 322767794 w 77"/>
                <a:gd name="T27" fmla="*/ 119468993 h 267"/>
                <a:gd name="T28" fmla="*/ 185847686 w 77"/>
                <a:gd name="T29" fmla="*/ 111326589 h 267"/>
                <a:gd name="T30" fmla="*/ 248514947 w 77"/>
                <a:gd name="T31" fmla="*/ 73673484 h 267"/>
                <a:gd name="T32" fmla="*/ 185847686 w 77"/>
                <a:gd name="T33" fmla="*/ 5539027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34" name="Group 122"/>
            <p:cNvGrpSpPr>
              <a:grpSpLocks/>
            </p:cNvGrpSpPr>
            <p:nvPr/>
          </p:nvGrpSpPr>
          <p:grpSpPr bwMode="auto">
            <a:xfrm>
              <a:off x="2498" y="897"/>
              <a:ext cx="509" cy="125"/>
              <a:chOff x="1009" y="2068"/>
              <a:chExt cx="634" cy="157"/>
            </a:xfrm>
          </p:grpSpPr>
          <p:sp>
            <p:nvSpPr>
              <p:cNvPr id="12335" name="Freeform 123"/>
              <p:cNvSpPr>
                <a:spLocks/>
              </p:cNvSpPr>
              <p:nvPr/>
            </p:nvSpPr>
            <p:spPr bwMode="auto">
              <a:xfrm rot="-4773755">
                <a:off x="1247" y="1830"/>
                <a:ext cx="157" cy="634"/>
              </a:xfrm>
              <a:custGeom>
                <a:avLst/>
                <a:gdLst>
                  <a:gd name="T0" fmla="*/ 11420631 w 77"/>
                  <a:gd name="T1" fmla="*/ 1671306964 h 267"/>
                  <a:gd name="T2" fmla="*/ 0 w 77"/>
                  <a:gd name="T3" fmla="*/ 984715552 h 267"/>
                  <a:gd name="T4" fmla="*/ 6697506 w 77"/>
                  <a:gd name="T5" fmla="*/ 121770582 h 267"/>
                  <a:gd name="T6" fmla="*/ 18198998 w 77"/>
                  <a:gd name="T7" fmla="*/ 0 h 267"/>
                  <a:gd name="T8" fmla="*/ 31169528 w 77"/>
                  <a:gd name="T9" fmla="*/ 150150037 h 267"/>
                  <a:gd name="T10" fmla="*/ 38552208 w 77"/>
                  <a:gd name="T11" fmla="*/ 327780344 h 267"/>
                  <a:gd name="T12" fmla="*/ 27126929 w 77"/>
                  <a:gd name="T13" fmla="*/ 1302632435 h 267"/>
                  <a:gd name="T14" fmla="*/ 33488339 w 77"/>
                  <a:gd name="T15" fmla="*/ 1750794104 h 267"/>
                  <a:gd name="T16" fmla="*/ 40054242 w 77"/>
                  <a:gd name="T17" fmla="*/ 2091271867 h 267"/>
                  <a:gd name="T18" fmla="*/ 44604059 w 77"/>
                  <a:gd name="T19" fmla="*/ 2147483647 h 267"/>
                  <a:gd name="T20" fmla="*/ 49375648 w 77"/>
                  <a:gd name="T21" fmla="*/ 2147483647 h 267"/>
                  <a:gd name="T22" fmla="*/ 56025260 w 77"/>
                  <a:gd name="T23" fmla="*/ 2147483647 h 267"/>
                  <a:gd name="T24" fmla="*/ 40784014 w 77"/>
                  <a:gd name="T25" fmla="*/ 2147483647 h 267"/>
                  <a:gd name="T26" fmla="*/ 19644437 w 77"/>
                  <a:gd name="T27" fmla="*/ 2147483647 h 267"/>
                  <a:gd name="T28" fmla="*/ 11420631 w 77"/>
                  <a:gd name="T29" fmla="*/ 2147483647 h 267"/>
                  <a:gd name="T30" fmla="*/ 15286966 w 77"/>
                  <a:gd name="T31" fmla="*/ 2147483647 h 267"/>
                  <a:gd name="T32" fmla="*/ 11420631 w 77"/>
                  <a:gd name="T33" fmla="*/ 167130696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6" name="Line 124"/>
              <p:cNvSpPr>
                <a:spLocks noChangeShapeType="1"/>
              </p:cNvSpPr>
              <p:nvPr/>
            </p:nvSpPr>
            <p:spPr bwMode="auto">
              <a:xfrm rot="18885198" flipH="1">
                <a:off x="1473" y="2132"/>
                <a:ext cx="82" cy="86"/>
              </a:xfrm>
              <a:prstGeom prst="line">
                <a:avLst/>
              </a:prstGeom>
              <a:noFill/>
              <a:ln w="1079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438" name="Freeform 126"/>
          <p:cNvSpPr>
            <a:spLocks/>
          </p:cNvSpPr>
          <p:nvPr/>
        </p:nvSpPr>
        <p:spPr bwMode="auto">
          <a:xfrm rot="-242915">
            <a:off x="4376738" y="5400675"/>
            <a:ext cx="98425" cy="427038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0" name="Freeform 128"/>
          <p:cNvSpPr>
            <a:spLocks/>
          </p:cNvSpPr>
          <p:nvPr/>
        </p:nvSpPr>
        <p:spPr bwMode="auto">
          <a:xfrm rot="1794138" flipH="1">
            <a:off x="4349750" y="5403850"/>
            <a:ext cx="98425" cy="42862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42" name="Line 130"/>
          <p:cNvSpPr>
            <a:spLocks noChangeShapeType="1"/>
          </p:cNvSpPr>
          <p:nvPr/>
        </p:nvSpPr>
        <p:spPr bwMode="auto">
          <a:xfrm flipV="1">
            <a:off x="4400550" y="5729288"/>
            <a:ext cx="80963" cy="952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Oval 133"/>
          <p:cNvSpPr>
            <a:spLocks noChangeArrowheads="1"/>
          </p:cNvSpPr>
          <p:nvPr/>
        </p:nvSpPr>
        <p:spPr bwMode="auto">
          <a:xfrm rot="4964604">
            <a:off x="3049588" y="23098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2" name="Rectangle 134"/>
          <p:cNvSpPr>
            <a:spLocks noChangeArrowheads="1"/>
          </p:cNvSpPr>
          <p:nvPr/>
        </p:nvSpPr>
        <p:spPr bwMode="auto">
          <a:xfrm>
            <a:off x="5121275" y="588963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3" name="Oval 135"/>
          <p:cNvSpPr>
            <a:spLocks noChangeArrowheads="1"/>
          </p:cNvSpPr>
          <p:nvPr/>
        </p:nvSpPr>
        <p:spPr bwMode="auto">
          <a:xfrm rot="-2090586">
            <a:off x="5399088" y="5629275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4" name="Oval 136"/>
          <p:cNvSpPr>
            <a:spLocks noChangeArrowheads="1"/>
          </p:cNvSpPr>
          <p:nvPr/>
        </p:nvSpPr>
        <p:spPr bwMode="auto">
          <a:xfrm rot="2914261">
            <a:off x="3699669" y="3860007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5" name="Rectangle 137"/>
          <p:cNvSpPr>
            <a:spLocks noChangeArrowheads="1"/>
          </p:cNvSpPr>
          <p:nvPr/>
        </p:nvSpPr>
        <p:spPr bwMode="auto">
          <a:xfrm>
            <a:off x="3889375" y="62245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6" name="Oval 138"/>
          <p:cNvSpPr>
            <a:spLocks noChangeArrowheads="1"/>
          </p:cNvSpPr>
          <p:nvPr/>
        </p:nvSpPr>
        <p:spPr bwMode="auto">
          <a:xfrm rot="4964604">
            <a:off x="3086100" y="57769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317" name="Rectangle 139"/>
          <p:cNvSpPr>
            <a:spLocks noChangeArrowheads="1"/>
          </p:cNvSpPr>
          <p:nvPr/>
        </p:nvSpPr>
        <p:spPr bwMode="auto">
          <a:xfrm>
            <a:off x="5292725" y="41290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3456" name="Group 144"/>
          <p:cNvGrpSpPr>
            <a:grpSpLocks/>
          </p:cNvGrpSpPr>
          <p:nvPr/>
        </p:nvGrpSpPr>
        <p:grpSpPr bwMode="auto">
          <a:xfrm>
            <a:off x="3984625" y="5005388"/>
            <a:ext cx="850900" cy="312737"/>
            <a:chOff x="2510" y="3153"/>
            <a:chExt cx="536" cy="197"/>
          </a:xfrm>
        </p:grpSpPr>
        <p:grpSp>
          <p:nvGrpSpPr>
            <p:cNvPr id="12327" name="Group 102"/>
            <p:cNvGrpSpPr>
              <a:grpSpLocks/>
            </p:cNvGrpSpPr>
            <p:nvPr/>
          </p:nvGrpSpPr>
          <p:grpSpPr bwMode="auto">
            <a:xfrm>
              <a:off x="2510" y="3153"/>
              <a:ext cx="536" cy="197"/>
              <a:chOff x="2498" y="897"/>
              <a:chExt cx="536" cy="197"/>
            </a:xfrm>
          </p:grpSpPr>
          <p:sp>
            <p:nvSpPr>
              <p:cNvPr id="12329" name="Freeform 103"/>
              <p:cNvSpPr>
                <a:spLocks/>
              </p:cNvSpPr>
              <p:nvPr/>
            </p:nvSpPr>
            <p:spPr bwMode="auto">
              <a:xfrm rot="18863297" flipH="1">
                <a:off x="2678" y="738"/>
                <a:ext cx="182" cy="530"/>
              </a:xfrm>
              <a:custGeom>
                <a:avLst/>
                <a:gdLst>
                  <a:gd name="T0" fmla="*/ 185847686 w 77"/>
                  <a:gd name="T1" fmla="*/ 55390274 h 267"/>
                  <a:gd name="T2" fmla="*/ 0 w 77"/>
                  <a:gd name="T3" fmla="*/ 32785379 h 267"/>
                  <a:gd name="T4" fmla="*/ 111981461 w 77"/>
                  <a:gd name="T5" fmla="*/ 4130899 h 267"/>
                  <a:gd name="T6" fmla="*/ 302723699 w 77"/>
                  <a:gd name="T7" fmla="*/ 0 h 267"/>
                  <a:gd name="T8" fmla="*/ 513504288 w 77"/>
                  <a:gd name="T9" fmla="*/ 5060688 h 267"/>
                  <a:gd name="T10" fmla="*/ 641584573 w 77"/>
                  <a:gd name="T11" fmla="*/ 10973317 h 267"/>
                  <a:gd name="T12" fmla="*/ 450843361 w 77"/>
                  <a:gd name="T13" fmla="*/ 43238154 h 267"/>
                  <a:gd name="T14" fmla="*/ 551237752 w 77"/>
                  <a:gd name="T15" fmla="*/ 58103261 h 267"/>
                  <a:gd name="T16" fmla="*/ 661341023 w 77"/>
                  <a:gd name="T17" fmla="*/ 69545677 h 267"/>
                  <a:gd name="T18" fmla="*/ 738451359 w 77"/>
                  <a:gd name="T19" fmla="*/ 79048543 h 267"/>
                  <a:gd name="T20" fmla="*/ 816228329 w 77"/>
                  <a:gd name="T21" fmla="*/ 86773422 h 267"/>
                  <a:gd name="T22" fmla="*/ 929074002 w 77"/>
                  <a:gd name="T23" fmla="*/ 99171952 h 267"/>
                  <a:gd name="T24" fmla="*/ 679313194 w 77"/>
                  <a:gd name="T25" fmla="*/ 118584546 h 267"/>
                  <a:gd name="T26" fmla="*/ 322767794 w 77"/>
                  <a:gd name="T27" fmla="*/ 119468993 h 267"/>
                  <a:gd name="T28" fmla="*/ 185847686 w 77"/>
                  <a:gd name="T29" fmla="*/ 111326589 h 267"/>
                  <a:gd name="T30" fmla="*/ 248514947 w 77"/>
                  <a:gd name="T31" fmla="*/ 73673484 h 267"/>
                  <a:gd name="T32" fmla="*/ 185847686 w 77"/>
                  <a:gd name="T33" fmla="*/ 55390274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30" name="Group 104"/>
              <p:cNvGrpSpPr>
                <a:grpSpLocks/>
              </p:cNvGrpSpPr>
              <p:nvPr/>
            </p:nvGrpSpPr>
            <p:grpSpPr bwMode="auto">
              <a:xfrm>
                <a:off x="2498" y="897"/>
                <a:ext cx="509" cy="125"/>
                <a:chOff x="1009" y="2068"/>
                <a:chExt cx="634" cy="157"/>
              </a:xfrm>
            </p:grpSpPr>
            <p:sp>
              <p:nvSpPr>
                <p:cNvPr id="12331" name="Freeform 105"/>
                <p:cNvSpPr>
                  <a:spLocks/>
                </p:cNvSpPr>
                <p:nvPr/>
              </p:nvSpPr>
              <p:spPr bwMode="auto">
                <a:xfrm rot="-4773755">
                  <a:off x="1247" y="1830"/>
                  <a:ext cx="157" cy="634"/>
                </a:xfrm>
                <a:custGeom>
                  <a:avLst/>
                  <a:gdLst>
                    <a:gd name="T0" fmla="*/ 11420631 w 77"/>
                    <a:gd name="T1" fmla="*/ 1671306964 h 267"/>
                    <a:gd name="T2" fmla="*/ 0 w 77"/>
                    <a:gd name="T3" fmla="*/ 984715552 h 267"/>
                    <a:gd name="T4" fmla="*/ 6697506 w 77"/>
                    <a:gd name="T5" fmla="*/ 121770582 h 267"/>
                    <a:gd name="T6" fmla="*/ 18198998 w 77"/>
                    <a:gd name="T7" fmla="*/ 0 h 267"/>
                    <a:gd name="T8" fmla="*/ 31169528 w 77"/>
                    <a:gd name="T9" fmla="*/ 150150037 h 267"/>
                    <a:gd name="T10" fmla="*/ 38552208 w 77"/>
                    <a:gd name="T11" fmla="*/ 327780344 h 267"/>
                    <a:gd name="T12" fmla="*/ 27126929 w 77"/>
                    <a:gd name="T13" fmla="*/ 1302632435 h 267"/>
                    <a:gd name="T14" fmla="*/ 33488339 w 77"/>
                    <a:gd name="T15" fmla="*/ 1750794104 h 267"/>
                    <a:gd name="T16" fmla="*/ 40054242 w 77"/>
                    <a:gd name="T17" fmla="*/ 2091271867 h 267"/>
                    <a:gd name="T18" fmla="*/ 44604059 w 77"/>
                    <a:gd name="T19" fmla="*/ 2147483647 h 267"/>
                    <a:gd name="T20" fmla="*/ 49375648 w 77"/>
                    <a:gd name="T21" fmla="*/ 2147483647 h 267"/>
                    <a:gd name="T22" fmla="*/ 56025260 w 77"/>
                    <a:gd name="T23" fmla="*/ 2147483647 h 267"/>
                    <a:gd name="T24" fmla="*/ 40784014 w 77"/>
                    <a:gd name="T25" fmla="*/ 2147483647 h 267"/>
                    <a:gd name="T26" fmla="*/ 19644437 w 77"/>
                    <a:gd name="T27" fmla="*/ 2147483647 h 267"/>
                    <a:gd name="T28" fmla="*/ 11420631 w 77"/>
                    <a:gd name="T29" fmla="*/ 2147483647 h 267"/>
                    <a:gd name="T30" fmla="*/ 15286966 w 77"/>
                    <a:gd name="T31" fmla="*/ 2147483647 h 267"/>
                    <a:gd name="T32" fmla="*/ 11420631 w 77"/>
                    <a:gd name="T33" fmla="*/ 1671306964 h 26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7" h="267">
                      <a:moveTo>
                        <a:pt x="15" y="122"/>
                      </a:moveTo>
                      <a:cubicBezTo>
                        <a:pt x="7" y="106"/>
                        <a:pt x="4" y="89"/>
                        <a:pt x="0" y="72"/>
                      </a:cubicBezTo>
                      <a:cubicBezTo>
                        <a:pt x="2" y="50"/>
                        <a:pt x="5" y="30"/>
                        <a:pt x="9" y="9"/>
                      </a:cubicBezTo>
                      <a:cubicBezTo>
                        <a:pt x="9" y="7"/>
                        <a:pt x="22" y="2"/>
                        <a:pt x="24" y="0"/>
                      </a:cubicBezTo>
                      <a:cubicBezTo>
                        <a:pt x="34" y="3"/>
                        <a:pt x="32" y="8"/>
                        <a:pt x="41" y="11"/>
                      </a:cubicBezTo>
                      <a:cubicBezTo>
                        <a:pt x="44" y="16"/>
                        <a:pt x="47" y="20"/>
                        <a:pt x="51" y="24"/>
                      </a:cubicBezTo>
                      <a:cubicBezTo>
                        <a:pt x="61" y="53"/>
                        <a:pt x="49" y="73"/>
                        <a:pt x="36" y="95"/>
                      </a:cubicBezTo>
                      <a:cubicBezTo>
                        <a:pt x="37" y="107"/>
                        <a:pt x="40" y="117"/>
                        <a:pt x="44" y="128"/>
                      </a:cubicBezTo>
                      <a:cubicBezTo>
                        <a:pt x="45" y="136"/>
                        <a:pt x="49" y="146"/>
                        <a:pt x="53" y="153"/>
                      </a:cubicBezTo>
                      <a:cubicBezTo>
                        <a:pt x="54" y="160"/>
                        <a:pt x="56" y="168"/>
                        <a:pt x="59" y="174"/>
                      </a:cubicBezTo>
                      <a:cubicBezTo>
                        <a:pt x="60" y="182"/>
                        <a:pt x="61" y="184"/>
                        <a:pt x="65" y="191"/>
                      </a:cubicBezTo>
                      <a:cubicBezTo>
                        <a:pt x="66" y="201"/>
                        <a:pt x="70" y="209"/>
                        <a:pt x="74" y="218"/>
                      </a:cubicBezTo>
                      <a:cubicBezTo>
                        <a:pt x="77" y="237"/>
                        <a:pt x="74" y="257"/>
                        <a:pt x="54" y="261"/>
                      </a:cubicBezTo>
                      <a:cubicBezTo>
                        <a:pt x="42" y="267"/>
                        <a:pt x="40" y="266"/>
                        <a:pt x="26" y="263"/>
                      </a:cubicBezTo>
                      <a:cubicBezTo>
                        <a:pt x="22" y="257"/>
                        <a:pt x="19" y="251"/>
                        <a:pt x="15" y="245"/>
                      </a:cubicBezTo>
                      <a:cubicBezTo>
                        <a:pt x="8" y="218"/>
                        <a:pt x="15" y="189"/>
                        <a:pt x="20" y="162"/>
                      </a:cubicBezTo>
                      <a:cubicBezTo>
                        <a:pt x="17" y="126"/>
                        <a:pt x="21" y="139"/>
                        <a:pt x="15" y="122"/>
                      </a:cubicBez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2" name="Line 106"/>
                <p:cNvSpPr>
                  <a:spLocks noChangeShapeType="1"/>
                </p:cNvSpPr>
                <p:nvPr/>
              </p:nvSpPr>
              <p:spPr bwMode="auto">
                <a:xfrm rot="18885198" flipH="1">
                  <a:off x="1473" y="2132"/>
                  <a:ext cx="82" cy="86"/>
                </a:xfrm>
                <a:prstGeom prst="line">
                  <a:avLst/>
                </a:prstGeom>
                <a:noFill/>
                <a:ln w="107950">
                  <a:solidFill>
                    <a:srgbClr val="FF33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28" name="Rectangle 141"/>
            <p:cNvSpPr>
              <a:spLocks noChangeArrowheads="1"/>
            </p:cNvSpPr>
            <p:nvPr/>
          </p:nvSpPr>
          <p:spPr bwMode="auto">
            <a:xfrm>
              <a:off x="2882" y="3194"/>
              <a:ext cx="56" cy="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457" name="Group 145"/>
          <p:cNvGrpSpPr>
            <a:grpSpLocks/>
          </p:cNvGrpSpPr>
          <p:nvPr/>
        </p:nvGrpSpPr>
        <p:grpSpPr bwMode="auto">
          <a:xfrm>
            <a:off x="4197350" y="5295900"/>
            <a:ext cx="160338" cy="431800"/>
            <a:chOff x="2644" y="3336"/>
            <a:chExt cx="101" cy="272"/>
          </a:xfrm>
        </p:grpSpPr>
        <p:grpSp>
          <p:nvGrpSpPr>
            <p:cNvPr id="12321" name="Group 97"/>
            <p:cNvGrpSpPr>
              <a:grpSpLocks/>
            </p:cNvGrpSpPr>
            <p:nvPr/>
          </p:nvGrpSpPr>
          <p:grpSpPr bwMode="auto">
            <a:xfrm>
              <a:off x="2644" y="3336"/>
              <a:ext cx="101" cy="272"/>
              <a:chOff x="2632" y="1080"/>
              <a:chExt cx="101" cy="272"/>
            </a:xfrm>
          </p:grpSpPr>
          <p:sp>
            <p:nvSpPr>
              <p:cNvPr id="12323" name="Freeform 98"/>
              <p:cNvSpPr>
                <a:spLocks/>
              </p:cNvSpPr>
              <p:nvPr/>
            </p:nvSpPr>
            <p:spPr bwMode="auto">
              <a:xfrm rot="-242915">
                <a:off x="2649" y="1080"/>
                <a:ext cx="62" cy="269"/>
              </a:xfrm>
              <a:custGeom>
                <a:avLst/>
                <a:gdLst>
                  <a:gd name="T0" fmla="*/ 2 w 77"/>
                  <a:gd name="T1" fmla="*/ 141 h 267"/>
                  <a:gd name="T2" fmla="*/ 0 w 77"/>
                  <a:gd name="T3" fmla="*/ 91 h 267"/>
                  <a:gd name="T4" fmla="*/ 2 w 77"/>
                  <a:gd name="T5" fmla="*/ 9 h 267"/>
                  <a:gd name="T6" fmla="*/ 2 w 77"/>
                  <a:gd name="T7" fmla="*/ 0 h 267"/>
                  <a:gd name="T8" fmla="*/ 2 w 77"/>
                  <a:gd name="T9" fmla="*/ 11 h 267"/>
                  <a:gd name="T10" fmla="*/ 2 w 77"/>
                  <a:gd name="T11" fmla="*/ 24 h 267"/>
                  <a:gd name="T12" fmla="*/ 2 w 77"/>
                  <a:gd name="T13" fmla="*/ 114 h 267"/>
                  <a:gd name="T14" fmla="*/ 2 w 77"/>
                  <a:gd name="T15" fmla="*/ 147 h 267"/>
                  <a:gd name="T16" fmla="*/ 2 w 77"/>
                  <a:gd name="T17" fmla="*/ 172 h 267"/>
                  <a:gd name="T18" fmla="*/ 2 w 77"/>
                  <a:gd name="T19" fmla="*/ 193 h 267"/>
                  <a:gd name="T20" fmla="*/ 2 w 77"/>
                  <a:gd name="T21" fmla="*/ 219 h 267"/>
                  <a:gd name="T22" fmla="*/ 2 w 77"/>
                  <a:gd name="T23" fmla="*/ 256 h 267"/>
                  <a:gd name="T24" fmla="*/ 2 w 77"/>
                  <a:gd name="T25" fmla="*/ 299 h 267"/>
                  <a:gd name="T26" fmla="*/ 2 w 77"/>
                  <a:gd name="T27" fmla="*/ 301 h 267"/>
                  <a:gd name="T28" fmla="*/ 2 w 77"/>
                  <a:gd name="T29" fmla="*/ 283 h 267"/>
                  <a:gd name="T30" fmla="*/ 2 w 77"/>
                  <a:gd name="T31" fmla="*/ 181 h 267"/>
                  <a:gd name="T32" fmla="*/ 2 w 77"/>
                  <a:gd name="T33" fmla="*/ 141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7" h="267">
                    <a:moveTo>
                      <a:pt x="15" y="122"/>
                    </a:moveTo>
                    <a:cubicBezTo>
                      <a:pt x="7" y="106"/>
                      <a:pt x="4" y="89"/>
                      <a:pt x="0" y="72"/>
                    </a:cubicBezTo>
                    <a:cubicBezTo>
                      <a:pt x="2" y="50"/>
                      <a:pt x="5" y="30"/>
                      <a:pt x="9" y="9"/>
                    </a:cubicBezTo>
                    <a:cubicBezTo>
                      <a:pt x="9" y="7"/>
                      <a:pt x="22" y="2"/>
                      <a:pt x="24" y="0"/>
                    </a:cubicBezTo>
                    <a:cubicBezTo>
                      <a:pt x="34" y="3"/>
                      <a:pt x="32" y="8"/>
                      <a:pt x="41" y="11"/>
                    </a:cubicBezTo>
                    <a:cubicBezTo>
                      <a:pt x="44" y="16"/>
                      <a:pt x="47" y="20"/>
                      <a:pt x="51" y="24"/>
                    </a:cubicBezTo>
                    <a:cubicBezTo>
                      <a:pt x="61" y="53"/>
                      <a:pt x="49" y="73"/>
                      <a:pt x="36" y="95"/>
                    </a:cubicBezTo>
                    <a:cubicBezTo>
                      <a:pt x="37" y="107"/>
                      <a:pt x="40" y="117"/>
                      <a:pt x="44" y="128"/>
                    </a:cubicBezTo>
                    <a:cubicBezTo>
                      <a:pt x="45" y="136"/>
                      <a:pt x="49" y="146"/>
                      <a:pt x="53" y="153"/>
                    </a:cubicBezTo>
                    <a:cubicBezTo>
                      <a:pt x="54" y="160"/>
                      <a:pt x="56" y="168"/>
                      <a:pt x="59" y="174"/>
                    </a:cubicBezTo>
                    <a:cubicBezTo>
                      <a:pt x="60" y="182"/>
                      <a:pt x="61" y="184"/>
                      <a:pt x="65" y="191"/>
                    </a:cubicBezTo>
                    <a:cubicBezTo>
                      <a:pt x="66" y="201"/>
                      <a:pt x="70" y="209"/>
                      <a:pt x="74" y="218"/>
                    </a:cubicBezTo>
                    <a:cubicBezTo>
                      <a:pt x="77" y="237"/>
                      <a:pt x="74" y="257"/>
                      <a:pt x="54" y="261"/>
                    </a:cubicBezTo>
                    <a:cubicBezTo>
                      <a:pt x="42" y="267"/>
                      <a:pt x="40" y="266"/>
                      <a:pt x="26" y="263"/>
                    </a:cubicBezTo>
                    <a:cubicBezTo>
                      <a:pt x="22" y="257"/>
                      <a:pt x="19" y="251"/>
                      <a:pt x="15" y="245"/>
                    </a:cubicBezTo>
                    <a:cubicBezTo>
                      <a:pt x="8" y="218"/>
                      <a:pt x="15" y="189"/>
                      <a:pt x="20" y="162"/>
                    </a:cubicBezTo>
                    <a:cubicBezTo>
                      <a:pt x="17" y="126"/>
                      <a:pt x="21" y="139"/>
                      <a:pt x="15" y="12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24" name="Group 99"/>
              <p:cNvGrpSpPr>
                <a:grpSpLocks/>
              </p:cNvGrpSpPr>
              <p:nvPr/>
            </p:nvGrpSpPr>
            <p:grpSpPr bwMode="auto">
              <a:xfrm>
                <a:off x="2632" y="1082"/>
                <a:ext cx="101" cy="270"/>
                <a:chOff x="1348" y="1699"/>
                <a:chExt cx="126" cy="339"/>
              </a:xfrm>
            </p:grpSpPr>
            <p:sp>
              <p:nvSpPr>
                <p:cNvPr id="12325" name="Freeform 100"/>
                <p:cNvSpPr>
                  <a:spLocks/>
                </p:cNvSpPr>
                <p:nvPr/>
              </p:nvSpPr>
              <p:spPr bwMode="auto">
                <a:xfrm rot="1794138" flipH="1">
                  <a:off x="1348" y="1699"/>
                  <a:ext cx="77" cy="339"/>
                </a:xfrm>
                <a:custGeom>
                  <a:avLst/>
                  <a:gdLst>
                    <a:gd name="T0" fmla="*/ 15 w 77"/>
                    <a:gd name="T1" fmla="*/ 11377 h 267"/>
                    <a:gd name="T2" fmla="*/ 0 w 77"/>
                    <a:gd name="T3" fmla="*/ 6708 h 267"/>
                    <a:gd name="T4" fmla="*/ 9 w 77"/>
                    <a:gd name="T5" fmla="*/ 823 h 267"/>
                    <a:gd name="T6" fmla="*/ 24 w 77"/>
                    <a:gd name="T7" fmla="*/ 0 h 267"/>
                    <a:gd name="T8" fmla="*/ 41 w 77"/>
                    <a:gd name="T9" fmla="*/ 1045 h 267"/>
                    <a:gd name="T10" fmla="*/ 51 w 77"/>
                    <a:gd name="T11" fmla="*/ 2170 h 267"/>
                    <a:gd name="T12" fmla="*/ 36 w 77"/>
                    <a:gd name="T13" fmla="*/ 8921 h 267"/>
                    <a:gd name="T14" fmla="*/ 44 w 77"/>
                    <a:gd name="T15" fmla="*/ 11991 h 267"/>
                    <a:gd name="T16" fmla="*/ 53 w 77"/>
                    <a:gd name="T17" fmla="*/ 14244 h 267"/>
                    <a:gd name="T18" fmla="*/ 59 w 77"/>
                    <a:gd name="T19" fmla="*/ 16271 h 267"/>
                    <a:gd name="T20" fmla="*/ 65 w 77"/>
                    <a:gd name="T21" fmla="*/ 17876 h 267"/>
                    <a:gd name="T22" fmla="*/ 74 w 77"/>
                    <a:gd name="T23" fmla="*/ 20387 h 267"/>
                    <a:gd name="T24" fmla="*/ 54 w 77"/>
                    <a:gd name="T25" fmla="*/ 24334 h 267"/>
                    <a:gd name="T26" fmla="*/ 26 w 77"/>
                    <a:gd name="T27" fmla="*/ 24544 h 267"/>
                    <a:gd name="T28" fmla="*/ 15 w 77"/>
                    <a:gd name="T29" fmla="*/ 22895 h 267"/>
                    <a:gd name="T30" fmla="*/ 20 w 77"/>
                    <a:gd name="T31" fmla="*/ 15208 h 267"/>
                    <a:gd name="T32" fmla="*/ 15 w 77"/>
                    <a:gd name="T33" fmla="*/ 11377 h 26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7" h="267">
                      <a:moveTo>
                        <a:pt x="15" y="122"/>
                      </a:moveTo>
                      <a:cubicBezTo>
                        <a:pt x="7" y="106"/>
                        <a:pt x="4" y="89"/>
                        <a:pt x="0" y="72"/>
                      </a:cubicBezTo>
                      <a:cubicBezTo>
                        <a:pt x="2" y="50"/>
                        <a:pt x="5" y="30"/>
                        <a:pt x="9" y="9"/>
                      </a:cubicBezTo>
                      <a:cubicBezTo>
                        <a:pt x="9" y="7"/>
                        <a:pt x="22" y="2"/>
                        <a:pt x="24" y="0"/>
                      </a:cubicBezTo>
                      <a:cubicBezTo>
                        <a:pt x="34" y="3"/>
                        <a:pt x="32" y="8"/>
                        <a:pt x="41" y="11"/>
                      </a:cubicBezTo>
                      <a:cubicBezTo>
                        <a:pt x="44" y="16"/>
                        <a:pt x="47" y="20"/>
                        <a:pt x="51" y="24"/>
                      </a:cubicBezTo>
                      <a:cubicBezTo>
                        <a:pt x="61" y="53"/>
                        <a:pt x="49" y="73"/>
                        <a:pt x="36" y="95"/>
                      </a:cubicBezTo>
                      <a:cubicBezTo>
                        <a:pt x="37" y="107"/>
                        <a:pt x="40" y="117"/>
                        <a:pt x="44" y="128"/>
                      </a:cubicBezTo>
                      <a:cubicBezTo>
                        <a:pt x="45" y="136"/>
                        <a:pt x="49" y="146"/>
                        <a:pt x="53" y="153"/>
                      </a:cubicBezTo>
                      <a:cubicBezTo>
                        <a:pt x="54" y="160"/>
                        <a:pt x="56" y="168"/>
                        <a:pt x="59" y="174"/>
                      </a:cubicBezTo>
                      <a:cubicBezTo>
                        <a:pt x="60" y="182"/>
                        <a:pt x="61" y="184"/>
                        <a:pt x="65" y="191"/>
                      </a:cubicBezTo>
                      <a:cubicBezTo>
                        <a:pt x="66" y="201"/>
                        <a:pt x="70" y="209"/>
                        <a:pt x="74" y="218"/>
                      </a:cubicBezTo>
                      <a:cubicBezTo>
                        <a:pt x="77" y="237"/>
                        <a:pt x="74" y="257"/>
                        <a:pt x="54" y="261"/>
                      </a:cubicBezTo>
                      <a:cubicBezTo>
                        <a:pt x="42" y="267"/>
                        <a:pt x="40" y="266"/>
                        <a:pt x="26" y="263"/>
                      </a:cubicBezTo>
                      <a:cubicBezTo>
                        <a:pt x="22" y="257"/>
                        <a:pt x="19" y="251"/>
                        <a:pt x="15" y="245"/>
                      </a:cubicBezTo>
                      <a:cubicBezTo>
                        <a:pt x="8" y="218"/>
                        <a:pt x="15" y="189"/>
                        <a:pt x="20" y="162"/>
                      </a:cubicBezTo>
                      <a:cubicBezTo>
                        <a:pt x="17" y="126"/>
                        <a:pt x="21" y="139"/>
                        <a:pt x="15" y="12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26" name="Line 101"/>
                <p:cNvSpPr>
                  <a:spLocks noChangeShapeType="1"/>
                </p:cNvSpPr>
                <p:nvPr/>
              </p:nvSpPr>
              <p:spPr bwMode="auto">
                <a:xfrm>
                  <a:off x="1436" y="1752"/>
                  <a:ext cx="38" cy="38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322" name="Line 142"/>
            <p:cNvSpPr>
              <a:spLocks noChangeShapeType="1"/>
            </p:cNvSpPr>
            <p:nvPr/>
          </p:nvSpPr>
          <p:spPr bwMode="auto">
            <a:xfrm flipV="1">
              <a:off x="2676" y="3546"/>
              <a:ext cx="51" cy="6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METAPHASE 2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C -0.01267 0.00347 -0.02118 -0.00324 -0.02917 -0.01458 C -0.03021 -0.01875 -0.03229 -0.0199 -0.0342 -0.02338 C -0.03507 -0.02708 -0.03837 -0.03333 -0.03837 -0.03333 C -0.03767 -0.05139 -0.0401 -0.06065 -0.0283 -0.06782 C -0.02118 -0.06736 -0.01371 -0.06852 -0.00677 -0.06574 C -0.00469 -0.06481 -0.00173 -0.06018 -0.00173 -0.06018 " pathEditMode="relative" ptsTypes="ffffffA">
                                      <p:cBhvr>
                                        <p:cTn id="48" dur="20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6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C -0.00381 -0.00347 -0.00695 -0.00787 -0.01007 -0.01227 C -0.01111 -0.01643 -0.0132 -0.01875 -0.01511 -0.02222 C -0.0144 -0.0324 -0.01545 -0.03472 -0.01094 -0.0412 C -0.00105 -0.04027 0.00712 -0.04097 0.01407 -0.03102 C 0.01476 -0.0287 0.01667 -0.02708 0.01667 -0.02453 C 0.01667 -0.01389 0.01615 -0.00879 0.01077 -0.00324 C 0.00886 0.00139 0.00834 0.00949 0.01251 0.01227 " pathEditMode="relative" ptsTypes="fffffffA">
                                      <p:cBhvr>
                                        <p:cTn id="76" dur="20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C -0.00608 -0.00278 -0.00747 -0.01088 -0.0125 -0.01528 C -0.01424 -0.02245 -0.01841 -0.03032 -0.02188 -0.03611 C -0.02205 -0.03657 -0.02483 -0.04236 -0.02552 -0.04305 C -0.02639 -0.04421 -0.02865 -0.04583 -0.02865 -0.04583 C -0.03334 -0.05532 -0.01875 -0.06018 -0.01406 -0.0618 C -0.00955 -0.06111 -0.01007 -0.06042 -0.00677 -0.05764 C -0.00538 -0.05486 -0.00521 -0.05185 -0.00261 -0.05069 C 0.00034 -0.05208 0.00052 -0.05393 -0.00052 -0.05833 C -0.00087 -0.05995 -0.00313 -0.0618 -0.00313 -0.0618 " pathEditMode="relative" ptsTypes="fffffffffA">
                                      <p:cBhvr>
                                        <p:cTn id="125" dur="20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03704E-6 C -0.00312 -0.00624 -0.00521 -0.00694 -0.00677 -0.01527 C -0.00608 -0.03101 -0.00694 -0.03101 0.00313 -0.03541 C 0.01684 -0.03448 0.0132 -0.0368 0.01875 -0.02569 C 0.02118 -0.01272 0.02049 -0.01759 0.01875 0.01042 C 0.01875 0.01112 0.01719 0.01112 0.01719 0.01042 " pathEditMode="relative" ptsTypes="fffffA">
                                      <p:cBhvr>
                                        <p:cTn id="153" dur="2000" fill="hold"/>
                                        <p:tgtEl>
                                          <p:spTgt spid="13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" fill="hold"/>
                                        <p:tgtEl>
                                          <p:spTgt spid="13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8" grpId="0" animBg="1"/>
      <p:bldP spid="13440" grpId="0" animBg="1"/>
      <p:bldP spid="134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693988" y="163513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 rot="-2090586">
            <a:off x="5273675" y="2178050"/>
            <a:ext cx="411163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 rot="2914261">
            <a:off x="3574256" y="408782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763963" y="2773363"/>
            <a:ext cx="115887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 rot="-5400000">
            <a:off x="3543300" y="1504950"/>
            <a:ext cx="184150" cy="171450"/>
            <a:chOff x="384" y="2976"/>
            <a:chExt cx="192" cy="192"/>
          </a:xfrm>
        </p:grpSpPr>
        <p:sp>
          <p:nvSpPr>
            <p:cNvPr id="13373" name="Rectangle 9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74" name="Rectangle 10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 rot="-5400000">
            <a:off x="5146675" y="1546225"/>
            <a:ext cx="184150" cy="171450"/>
            <a:chOff x="384" y="2976"/>
            <a:chExt cx="192" cy="192"/>
          </a:xfrm>
        </p:grpSpPr>
        <p:sp>
          <p:nvSpPr>
            <p:cNvPr id="13371" name="Rectangle 22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72" name="Rectangle 23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60" name="Group 24"/>
          <p:cNvGrpSpPr>
            <a:grpSpLocks/>
          </p:cNvGrpSpPr>
          <p:nvPr/>
        </p:nvGrpSpPr>
        <p:grpSpPr bwMode="auto">
          <a:xfrm>
            <a:off x="3714750" y="1095375"/>
            <a:ext cx="481013" cy="995363"/>
            <a:chOff x="2400" y="2982"/>
            <a:chExt cx="303" cy="627"/>
          </a:xfrm>
        </p:grpSpPr>
        <p:sp>
          <p:nvSpPr>
            <p:cNvPr id="13367" name="Freeform 25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Freeform 26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27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Freeform 28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65" name="Group 29"/>
          <p:cNvGrpSpPr>
            <a:grpSpLocks/>
          </p:cNvGrpSpPr>
          <p:nvPr/>
        </p:nvGrpSpPr>
        <p:grpSpPr bwMode="auto">
          <a:xfrm flipH="1">
            <a:off x="4667250" y="1095375"/>
            <a:ext cx="481013" cy="995363"/>
            <a:chOff x="2400" y="2982"/>
            <a:chExt cx="303" cy="627"/>
          </a:xfrm>
        </p:grpSpPr>
        <p:sp>
          <p:nvSpPr>
            <p:cNvPr id="13363" name="Freeform 30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Freeform 31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32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Freeform 33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1" name="Freeform 35"/>
          <p:cNvSpPr>
            <a:spLocks/>
          </p:cNvSpPr>
          <p:nvPr/>
        </p:nvSpPr>
        <p:spPr bwMode="auto">
          <a:xfrm rot="283881" flipH="1">
            <a:off x="4210050" y="766763"/>
            <a:ext cx="288925" cy="84137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72" name="Group 36"/>
          <p:cNvGrpSpPr>
            <a:grpSpLocks/>
          </p:cNvGrpSpPr>
          <p:nvPr/>
        </p:nvGrpSpPr>
        <p:grpSpPr bwMode="auto">
          <a:xfrm rot="3020584">
            <a:off x="3986213" y="1025525"/>
            <a:ext cx="808038" cy="198437"/>
            <a:chOff x="1009" y="2068"/>
            <a:chExt cx="634" cy="157"/>
          </a:xfrm>
        </p:grpSpPr>
        <p:sp>
          <p:nvSpPr>
            <p:cNvPr id="13361" name="Freeform 37"/>
            <p:cNvSpPr>
              <a:spLocks/>
            </p:cNvSpPr>
            <p:nvPr/>
          </p:nvSpPr>
          <p:spPr bwMode="auto">
            <a:xfrm rot="-4773755">
              <a:off x="1247" y="183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38"/>
            <p:cNvSpPr>
              <a:spLocks noChangeShapeType="1"/>
            </p:cNvSpPr>
            <p:nvPr/>
          </p:nvSpPr>
          <p:spPr bwMode="auto">
            <a:xfrm rot="18885198" flipH="1">
              <a:off x="1473" y="2132"/>
              <a:ext cx="82" cy="86"/>
            </a:xfrm>
            <a:prstGeom prst="line">
              <a:avLst/>
            </a:prstGeom>
            <a:noFill/>
            <a:ln w="1079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6" name="Freeform 40"/>
          <p:cNvSpPr>
            <a:spLocks/>
          </p:cNvSpPr>
          <p:nvPr/>
        </p:nvSpPr>
        <p:spPr bwMode="auto">
          <a:xfrm rot="-242915">
            <a:off x="4357688" y="1819275"/>
            <a:ext cx="98425" cy="427038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77" name="Group 41"/>
          <p:cNvGrpSpPr>
            <a:grpSpLocks/>
          </p:cNvGrpSpPr>
          <p:nvPr/>
        </p:nvGrpSpPr>
        <p:grpSpPr bwMode="auto">
          <a:xfrm>
            <a:off x="4330700" y="1822450"/>
            <a:ext cx="160338" cy="428625"/>
            <a:chOff x="1348" y="1699"/>
            <a:chExt cx="126" cy="339"/>
          </a:xfrm>
        </p:grpSpPr>
        <p:sp>
          <p:nvSpPr>
            <p:cNvPr id="13359" name="Freeform 42"/>
            <p:cNvSpPr>
              <a:spLocks/>
            </p:cNvSpPr>
            <p:nvPr/>
          </p:nvSpPr>
          <p:spPr bwMode="auto">
            <a:xfrm rot="1794138" flipH="1">
              <a:off x="1348" y="1699"/>
              <a:ext cx="77" cy="339"/>
            </a:xfrm>
            <a:custGeom>
              <a:avLst/>
              <a:gdLst>
                <a:gd name="T0" fmla="*/ 15 w 77"/>
                <a:gd name="T1" fmla="*/ 11377 h 267"/>
                <a:gd name="T2" fmla="*/ 0 w 77"/>
                <a:gd name="T3" fmla="*/ 6708 h 267"/>
                <a:gd name="T4" fmla="*/ 9 w 77"/>
                <a:gd name="T5" fmla="*/ 823 h 267"/>
                <a:gd name="T6" fmla="*/ 24 w 77"/>
                <a:gd name="T7" fmla="*/ 0 h 267"/>
                <a:gd name="T8" fmla="*/ 41 w 77"/>
                <a:gd name="T9" fmla="*/ 1045 h 267"/>
                <a:gd name="T10" fmla="*/ 51 w 77"/>
                <a:gd name="T11" fmla="*/ 2170 h 267"/>
                <a:gd name="T12" fmla="*/ 36 w 77"/>
                <a:gd name="T13" fmla="*/ 8921 h 267"/>
                <a:gd name="T14" fmla="*/ 44 w 77"/>
                <a:gd name="T15" fmla="*/ 11991 h 267"/>
                <a:gd name="T16" fmla="*/ 53 w 77"/>
                <a:gd name="T17" fmla="*/ 14244 h 267"/>
                <a:gd name="T18" fmla="*/ 59 w 77"/>
                <a:gd name="T19" fmla="*/ 16271 h 267"/>
                <a:gd name="T20" fmla="*/ 65 w 77"/>
                <a:gd name="T21" fmla="*/ 17876 h 267"/>
                <a:gd name="T22" fmla="*/ 74 w 77"/>
                <a:gd name="T23" fmla="*/ 20387 h 267"/>
                <a:gd name="T24" fmla="*/ 54 w 77"/>
                <a:gd name="T25" fmla="*/ 24334 h 267"/>
                <a:gd name="T26" fmla="*/ 26 w 77"/>
                <a:gd name="T27" fmla="*/ 24544 h 267"/>
                <a:gd name="T28" fmla="*/ 15 w 77"/>
                <a:gd name="T29" fmla="*/ 22895 h 267"/>
                <a:gd name="T30" fmla="*/ 20 w 77"/>
                <a:gd name="T31" fmla="*/ 15208 h 267"/>
                <a:gd name="T32" fmla="*/ 15 w 77"/>
                <a:gd name="T33" fmla="*/ 11377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43"/>
            <p:cNvSpPr>
              <a:spLocks noChangeShapeType="1"/>
            </p:cNvSpPr>
            <p:nvPr/>
          </p:nvSpPr>
          <p:spPr bwMode="auto">
            <a:xfrm>
              <a:off x="1436" y="1752"/>
              <a:ext cx="38" cy="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6" name="Oval 44"/>
          <p:cNvSpPr>
            <a:spLocks noChangeArrowheads="1"/>
          </p:cNvSpPr>
          <p:nvPr/>
        </p:nvSpPr>
        <p:spPr bwMode="auto">
          <a:xfrm>
            <a:off x="2814638" y="3609975"/>
            <a:ext cx="3270250" cy="30765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4386" name="Group 50"/>
          <p:cNvGrpSpPr>
            <a:grpSpLocks/>
          </p:cNvGrpSpPr>
          <p:nvPr/>
        </p:nvGrpSpPr>
        <p:grpSpPr bwMode="auto">
          <a:xfrm rot="-5400000">
            <a:off x="3543300" y="5048250"/>
            <a:ext cx="184150" cy="171450"/>
            <a:chOff x="384" y="2976"/>
            <a:chExt cx="192" cy="192"/>
          </a:xfrm>
        </p:grpSpPr>
        <p:sp>
          <p:nvSpPr>
            <p:cNvPr id="13357" name="Rectangle 51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8" name="Rectangle 52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99" name="Group 63"/>
          <p:cNvGrpSpPr>
            <a:grpSpLocks/>
          </p:cNvGrpSpPr>
          <p:nvPr/>
        </p:nvGrpSpPr>
        <p:grpSpPr bwMode="auto">
          <a:xfrm rot="-5400000">
            <a:off x="5187950" y="5102225"/>
            <a:ext cx="184150" cy="171450"/>
            <a:chOff x="384" y="2976"/>
            <a:chExt cx="192" cy="192"/>
          </a:xfrm>
        </p:grpSpPr>
        <p:sp>
          <p:nvSpPr>
            <p:cNvPr id="13355" name="Rectangle 64" descr="Wide downward diagonal"/>
            <p:cNvSpPr>
              <a:spLocks noChangeArrowheads="1"/>
            </p:cNvSpPr>
            <p:nvPr/>
          </p:nvSpPr>
          <p:spPr bwMode="auto">
            <a:xfrm>
              <a:off x="456" y="2976"/>
              <a:ext cx="48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6" name="Rectangle 65" descr="Wide downward diagonal"/>
            <p:cNvSpPr>
              <a:spLocks noChangeArrowheads="1"/>
            </p:cNvSpPr>
            <p:nvPr/>
          </p:nvSpPr>
          <p:spPr bwMode="auto">
            <a:xfrm>
              <a:off x="384" y="3120"/>
              <a:ext cx="192" cy="48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402" name="Group 66"/>
          <p:cNvGrpSpPr>
            <a:grpSpLocks/>
          </p:cNvGrpSpPr>
          <p:nvPr/>
        </p:nvGrpSpPr>
        <p:grpSpPr bwMode="auto">
          <a:xfrm>
            <a:off x="3714750" y="4638675"/>
            <a:ext cx="481013" cy="995363"/>
            <a:chOff x="2400" y="2982"/>
            <a:chExt cx="303" cy="627"/>
          </a:xfrm>
        </p:grpSpPr>
        <p:sp>
          <p:nvSpPr>
            <p:cNvPr id="13351" name="Freeform 67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68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69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70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7" name="Group 71"/>
          <p:cNvGrpSpPr>
            <a:grpSpLocks/>
          </p:cNvGrpSpPr>
          <p:nvPr/>
        </p:nvGrpSpPr>
        <p:grpSpPr bwMode="auto">
          <a:xfrm flipH="1">
            <a:off x="4667250" y="4638675"/>
            <a:ext cx="481013" cy="995363"/>
            <a:chOff x="2400" y="2982"/>
            <a:chExt cx="303" cy="627"/>
          </a:xfrm>
        </p:grpSpPr>
        <p:sp>
          <p:nvSpPr>
            <p:cNvPr id="13347" name="Freeform 72"/>
            <p:cNvSpPr>
              <a:spLocks/>
            </p:cNvSpPr>
            <p:nvPr/>
          </p:nvSpPr>
          <p:spPr bwMode="auto">
            <a:xfrm>
              <a:off x="2404" y="2982"/>
              <a:ext cx="292" cy="324"/>
            </a:xfrm>
            <a:custGeom>
              <a:avLst/>
              <a:gdLst>
                <a:gd name="T0" fmla="*/ 0 w 292"/>
                <a:gd name="T1" fmla="*/ 324 h 324"/>
                <a:gd name="T2" fmla="*/ 67 w 292"/>
                <a:gd name="T3" fmla="*/ 140 h 324"/>
                <a:gd name="T4" fmla="*/ 134 w 292"/>
                <a:gd name="T5" fmla="*/ 32 h 324"/>
                <a:gd name="T6" fmla="*/ 292 w 292"/>
                <a:gd name="T7" fmla="*/ 15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324">
                  <a:moveTo>
                    <a:pt x="0" y="324"/>
                  </a:moveTo>
                  <a:cubicBezTo>
                    <a:pt x="23" y="260"/>
                    <a:pt x="37" y="201"/>
                    <a:pt x="67" y="140"/>
                  </a:cubicBezTo>
                  <a:cubicBezTo>
                    <a:pt x="83" y="107"/>
                    <a:pt x="103" y="55"/>
                    <a:pt x="134" y="32"/>
                  </a:cubicBezTo>
                  <a:cubicBezTo>
                    <a:pt x="178" y="0"/>
                    <a:pt x="247" y="15"/>
                    <a:pt x="292" y="1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73"/>
            <p:cNvSpPr>
              <a:spLocks/>
            </p:cNvSpPr>
            <p:nvPr/>
          </p:nvSpPr>
          <p:spPr bwMode="auto">
            <a:xfrm>
              <a:off x="2400" y="3318"/>
              <a:ext cx="291" cy="291"/>
            </a:xfrm>
            <a:custGeom>
              <a:avLst/>
              <a:gdLst>
                <a:gd name="T0" fmla="*/ 0 w 291"/>
                <a:gd name="T1" fmla="*/ 0 h 291"/>
                <a:gd name="T2" fmla="*/ 66 w 291"/>
                <a:gd name="T3" fmla="*/ 72 h 291"/>
                <a:gd name="T4" fmla="*/ 84 w 291"/>
                <a:gd name="T5" fmla="*/ 99 h 291"/>
                <a:gd name="T6" fmla="*/ 195 w 291"/>
                <a:gd name="T7" fmla="*/ 258 h 291"/>
                <a:gd name="T8" fmla="*/ 267 w 291"/>
                <a:gd name="T9" fmla="*/ 261 h 291"/>
                <a:gd name="T10" fmla="*/ 291 w 291"/>
                <a:gd name="T11" fmla="*/ 291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91">
                  <a:moveTo>
                    <a:pt x="0" y="0"/>
                  </a:moveTo>
                  <a:cubicBezTo>
                    <a:pt x="32" y="11"/>
                    <a:pt x="48" y="46"/>
                    <a:pt x="66" y="72"/>
                  </a:cubicBezTo>
                  <a:cubicBezTo>
                    <a:pt x="89" y="106"/>
                    <a:pt x="55" y="77"/>
                    <a:pt x="84" y="99"/>
                  </a:cubicBezTo>
                  <a:cubicBezTo>
                    <a:pt x="104" y="160"/>
                    <a:pt x="125" y="241"/>
                    <a:pt x="195" y="258"/>
                  </a:cubicBezTo>
                  <a:cubicBezTo>
                    <a:pt x="222" y="252"/>
                    <a:pt x="241" y="252"/>
                    <a:pt x="267" y="261"/>
                  </a:cubicBezTo>
                  <a:cubicBezTo>
                    <a:pt x="273" y="272"/>
                    <a:pt x="291" y="291"/>
                    <a:pt x="291" y="2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74"/>
            <p:cNvSpPr>
              <a:spLocks/>
            </p:cNvSpPr>
            <p:nvPr/>
          </p:nvSpPr>
          <p:spPr bwMode="auto">
            <a:xfrm>
              <a:off x="2427" y="3135"/>
              <a:ext cx="234" cy="180"/>
            </a:xfrm>
            <a:custGeom>
              <a:avLst/>
              <a:gdLst>
                <a:gd name="T0" fmla="*/ 0 w 234"/>
                <a:gd name="T1" fmla="*/ 180 h 180"/>
                <a:gd name="T2" fmla="*/ 108 w 234"/>
                <a:gd name="T3" fmla="*/ 45 h 180"/>
                <a:gd name="T4" fmla="*/ 126 w 234"/>
                <a:gd name="T5" fmla="*/ 27 h 180"/>
                <a:gd name="T6" fmla="*/ 156 w 234"/>
                <a:gd name="T7" fmla="*/ 0 h 180"/>
                <a:gd name="T8" fmla="*/ 204 w 234"/>
                <a:gd name="T9" fmla="*/ 15 h 180"/>
                <a:gd name="T10" fmla="*/ 222 w 234"/>
                <a:gd name="T11" fmla="*/ 24 h 180"/>
                <a:gd name="T12" fmla="*/ 234 w 234"/>
                <a:gd name="T13" fmla="*/ 27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" h="180">
                  <a:moveTo>
                    <a:pt x="0" y="180"/>
                  </a:moveTo>
                  <a:cubicBezTo>
                    <a:pt x="28" y="135"/>
                    <a:pt x="68" y="77"/>
                    <a:pt x="108" y="45"/>
                  </a:cubicBezTo>
                  <a:cubicBezTo>
                    <a:pt x="115" y="25"/>
                    <a:pt x="105" y="48"/>
                    <a:pt x="126" y="27"/>
                  </a:cubicBezTo>
                  <a:cubicBezTo>
                    <a:pt x="137" y="16"/>
                    <a:pt x="135" y="5"/>
                    <a:pt x="156" y="0"/>
                  </a:cubicBezTo>
                  <a:cubicBezTo>
                    <a:pt x="174" y="3"/>
                    <a:pt x="187" y="11"/>
                    <a:pt x="204" y="15"/>
                  </a:cubicBezTo>
                  <a:cubicBezTo>
                    <a:pt x="214" y="22"/>
                    <a:pt x="211" y="21"/>
                    <a:pt x="222" y="24"/>
                  </a:cubicBezTo>
                  <a:cubicBezTo>
                    <a:pt x="226" y="25"/>
                    <a:pt x="234" y="27"/>
                    <a:pt x="234" y="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75"/>
            <p:cNvSpPr>
              <a:spLocks/>
            </p:cNvSpPr>
            <p:nvPr/>
          </p:nvSpPr>
          <p:spPr bwMode="auto">
            <a:xfrm>
              <a:off x="2436" y="3333"/>
              <a:ext cx="267" cy="54"/>
            </a:xfrm>
            <a:custGeom>
              <a:avLst/>
              <a:gdLst>
                <a:gd name="T0" fmla="*/ 0 w 267"/>
                <a:gd name="T1" fmla="*/ 0 h 54"/>
                <a:gd name="T2" fmla="*/ 150 w 267"/>
                <a:gd name="T3" fmla="*/ 9 h 54"/>
                <a:gd name="T4" fmla="*/ 201 w 267"/>
                <a:gd name="T5" fmla="*/ 54 h 54"/>
                <a:gd name="T6" fmla="*/ 246 w 267"/>
                <a:gd name="T7" fmla="*/ 27 h 54"/>
                <a:gd name="T8" fmla="*/ 267 w 267"/>
                <a:gd name="T9" fmla="*/ 3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7" h="54">
                  <a:moveTo>
                    <a:pt x="0" y="0"/>
                  </a:moveTo>
                  <a:cubicBezTo>
                    <a:pt x="50" y="2"/>
                    <a:pt x="100" y="6"/>
                    <a:pt x="150" y="9"/>
                  </a:cubicBezTo>
                  <a:cubicBezTo>
                    <a:pt x="172" y="16"/>
                    <a:pt x="182" y="41"/>
                    <a:pt x="201" y="54"/>
                  </a:cubicBezTo>
                  <a:cubicBezTo>
                    <a:pt x="216" y="44"/>
                    <a:pt x="229" y="33"/>
                    <a:pt x="246" y="27"/>
                  </a:cubicBezTo>
                  <a:cubicBezTo>
                    <a:pt x="263" y="30"/>
                    <a:pt x="256" y="28"/>
                    <a:pt x="267" y="3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13" name="Freeform 77"/>
          <p:cNvSpPr>
            <a:spLocks/>
          </p:cNvSpPr>
          <p:nvPr/>
        </p:nvSpPr>
        <p:spPr bwMode="auto">
          <a:xfrm rot="283881" flipH="1">
            <a:off x="4210050" y="4310063"/>
            <a:ext cx="288925" cy="84137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414" name="Group 78"/>
          <p:cNvGrpSpPr>
            <a:grpSpLocks/>
          </p:cNvGrpSpPr>
          <p:nvPr/>
        </p:nvGrpSpPr>
        <p:grpSpPr bwMode="auto">
          <a:xfrm rot="3020584">
            <a:off x="3986213" y="4568825"/>
            <a:ext cx="808038" cy="198437"/>
            <a:chOff x="1009" y="2068"/>
            <a:chExt cx="634" cy="157"/>
          </a:xfrm>
        </p:grpSpPr>
        <p:sp>
          <p:nvSpPr>
            <p:cNvPr id="13345" name="Freeform 79"/>
            <p:cNvSpPr>
              <a:spLocks/>
            </p:cNvSpPr>
            <p:nvPr/>
          </p:nvSpPr>
          <p:spPr bwMode="auto">
            <a:xfrm rot="-4773755">
              <a:off x="1247" y="1830"/>
              <a:ext cx="157" cy="634"/>
            </a:xfrm>
            <a:custGeom>
              <a:avLst/>
              <a:gdLst>
                <a:gd name="T0" fmla="*/ 11420631 w 77"/>
                <a:gd name="T1" fmla="*/ 1671306964 h 267"/>
                <a:gd name="T2" fmla="*/ 0 w 77"/>
                <a:gd name="T3" fmla="*/ 984715552 h 267"/>
                <a:gd name="T4" fmla="*/ 6697506 w 77"/>
                <a:gd name="T5" fmla="*/ 121770582 h 267"/>
                <a:gd name="T6" fmla="*/ 18198998 w 77"/>
                <a:gd name="T7" fmla="*/ 0 h 267"/>
                <a:gd name="T8" fmla="*/ 31169528 w 77"/>
                <a:gd name="T9" fmla="*/ 150150037 h 267"/>
                <a:gd name="T10" fmla="*/ 38552208 w 77"/>
                <a:gd name="T11" fmla="*/ 327780344 h 267"/>
                <a:gd name="T12" fmla="*/ 27126929 w 77"/>
                <a:gd name="T13" fmla="*/ 1302632435 h 267"/>
                <a:gd name="T14" fmla="*/ 33488339 w 77"/>
                <a:gd name="T15" fmla="*/ 1750794104 h 267"/>
                <a:gd name="T16" fmla="*/ 40054242 w 77"/>
                <a:gd name="T17" fmla="*/ 2091271867 h 267"/>
                <a:gd name="T18" fmla="*/ 44604059 w 77"/>
                <a:gd name="T19" fmla="*/ 2147483647 h 267"/>
                <a:gd name="T20" fmla="*/ 49375648 w 77"/>
                <a:gd name="T21" fmla="*/ 2147483647 h 267"/>
                <a:gd name="T22" fmla="*/ 56025260 w 77"/>
                <a:gd name="T23" fmla="*/ 2147483647 h 267"/>
                <a:gd name="T24" fmla="*/ 40784014 w 77"/>
                <a:gd name="T25" fmla="*/ 2147483647 h 267"/>
                <a:gd name="T26" fmla="*/ 19644437 w 77"/>
                <a:gd name="T27" fmla="*/ 2147483647 h 267"/>
                <a:gd name="T28" fmla="*/ 11420631 w 77"/>
                <a:gd name="T29" fmla="*/ 2147483647 h 267"/>
                <a:gd name="T30" fmla="*/ 15286966 w 77"/>
                <a:gd name="T31" fmla="*/ 2147483647 h 267"/>
                <a:gd name="T32" fmla="*/ 11420631 w 77"/>
                <a:gd name="T33" fmla="*/ 167130696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80"/>
            <p:cNvSpPr>
              <a:spLocks noChangeShapeType="1"/>
            </p:cNvSpPr>
            <p:nvPr/>
          </p:nvSpPr>
          <p:spPr bwMode="auto">
            <a:xfrm rot="18885198" flipH="1">
              <a:off x="1473" y="2132"/>
              <a:ext cx="82" cy="86"/>
            </a:xfrm>
            <a:prstGeom prst="line">
              <a:avLst/>
            </a:prstGeom>
            <a:noFill/>
            <a:ln w="1079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18" name="Freeform 82"/>
          <p:cNvSpPr>
            <a:spLocks/>
          </p:cNvSpPr>
          <p:nvPr/>
        </p:nvSpPr>
        <p:spPr bwMode="auto">
          <a:xfrm rot="1794138" flipH="1">
            <a:off x="4330700" y="5365750"/>
            <a:ext cx="98425" cy="428625"/>
          </a:xfrm>
          <a:custGeom>
            <a:avLst/>
            <a:gdLst>
              <a:gd name="T0" fmla="*/ 2147483647 w 77"/>
              <a:gd name="T1" fmla="*/ 2147483647 h 267"/>
              <a:gd name="T2" fmla="*/ 0 w 77"/>
              <a:gd name="T3" fmla="*/ 2147483647 h 267"/>
              <a:gd name="T4" fmla="*/ 2147483647 w 77"/>
              <a:gd name="T5" fmla="*/ 2147483647 h 267"/>
              <a:gd name="T6" fmla="*/ 2147483647 w 77"/>
              <a:gd name="T7" fmla="*/ 0 h 267"/>
              <a:gd name="T8" fmla="*/ 2147483647 w 77"/>
              <a:gd name="T9" fmla="*/ 2147483647 h 267"/>
              <a:gd name="T10" fmla="*/ 2147483647 w 77"/>
              <a:gd name="T11" fmla="*/ 2147483647 h 267"/>
              <a:gd name="T12" fmla="*/ 2147483647 w 77"/>
              <a:gd name="T13" fmla="*/ 2147483647 h 267"/>
              <a:gd name="T14" fmla="*/ 2147483647 w 77"/>
              <a:gd name="T15" fmla="*/ 2147483647 h 267"/>
              <a:gd name="T16" fmla="*/ 2147483647 w 77"/>
              <a:gd name="T17" fmla="*/ 2147483647 h 267"/>
              <a:gd name="T18" fmla="*/ 2147483647 w 77"/>
              <a:gd name="T19" fmla="*/ 2147483647 h 267"/>
              <a:gd name="T20" fmla="*/ 2147483647 w 77"/>
              <a:gd name="T21" fmla="*/ 2147483647 h 267"/>
              <a:gd name="T22" fmla="*/ 2147483647 w 77"/>
              <a:gd name="T23" fmla="*/ 2147483647 h 267"/>
              <a:gd name="T24" fmla="*/ 2147483647 w 77"/>
              <a:gd name="T25" fmla="*/ 2147483647 h 267"/>
              <a:gd name="T26" fmla="*/ 2147483647 w 77"/>
              <a:gd name="T27" fmla="*/ 2147483647 h 267"/>
              <a:gd name="T28" fmla="*/ 2147483647 w 77"/>
              <a:gd name="T29" fmla="*/ 2147483647 h 267"/>
              <a:gd name="T30" fmla="*/ 2147483647 w 77"/>
              <a:gd name="T31" fmla="*/ 2147483647 h 267"/>
              <a:gd name="T32" fmla="*/ 2147483647 w 77"/>
              <a:gd name="T33" fmla="*/ 2147483647 h 2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7" h="267">
                <a:moveTo>
                  <a:pt x="15" y="122"/>
                </a:moveTo>
                <a:cubicBezTo>
                  <a:pt x="7" y="106"/>
                  <a:pt x="4" y="89"/>
                  <a:pt x="0" y="72"/>
                </a:cubicBezTo>
                <a:cubicBezTo>
                  <a:pt x="2" y="50"/>
                  <a:pt x="5" y="30"/>
                  <a:pt x="9" y="9"/>
                </a:cubicBezTo>
                <a:cubicBezTo>
                  <a:pt x="9" y="7"/>
                  <a:pt x="22" y="2"/>
                  <a:pt x="24" y="0"/>
                </a:cubicBezTo>
                <a:cubicBezTo>
                  <a:pt x="34" y="3"/>
                  <a:pt x="32" y="8"/>
                  <a:pt x="41" y="11"/>
                </a:cubicBezTo>
                <a:cubicBezTo>
                  <a:pt x="44" y="16"/>
                  <a:pt x="47" y="20"/>
                  <a:pt x="51" y="24"/>
                </a:cubicBezTo>
                <a:cubicBezTo>
                  <a:pt x="61" y="53"/>
                  <a:pt x="49" y="73"/>
                  <a:pt x="36" y="95"/>
                </a:cubicBezTo>
                <a:cubicBezTo>
                  <a:pt x="37" y="107"/>
                  <a:pt x="40" y="117"/>
                  <a:pt x="44" y="128"/>
                </a:cubicBezTo>
                <a:cubicBezTo>
                  <a:pt x="45" y="136"/>
                  <a:pt x="49" y="146"/>
                  <a:pt x="53" y="153"/>
                </a:cubicBezTo>
                <a:cubicBezTo>
                  <a:pt x="54" y="160"/>
                  <a:pt x="56" y="168"/>
                  <a:pt x="59" y="174"/>
                </a:cubicBezTo>
                <a:cubicBezTo>
                  <a:pt x="60" y="182"/>
                  <a:pt x="61" y="184"/>
                  <a:pt x="65" y="191"/>
                </a:cubicBezTo>
                <a:cubicBezTo>
                  <a:pt x="66" y="201"/>
                  <a:pt x="70" y="209"/>
                  <a:pt x="74" y="218"/>
                </a:cubicBezTo>
                <a:cubicBezTo>
                  <a:pt x="77" y="237"/>
                  <a:pt x="74" y="257"/>
                  <a:pt x="54" y="261"/>
                </a:cubicBezTo>
                <a:cubicBezTo>
                  <a:pt x="42" y="267"/>
                  <a:pt x="40" y="266"/>
                  <a:pt x="26" y="263"/>
                </a:cubicBezTo>
                <a:cubicBezTo>
                  <a:pt x="22" y="257"/>
                  <a:pt x="19" y="251"/>
                  <a:pt x="15" y="245"/>
                </a:cubicBezTo>
                <a:cubicBezTo>
                  <a:pt x="8" y="218"/>
                  <a:pt x="15" y="189"/>
                  <a:pt x="20" y="162"/>
                </a:cubicBezTo>
                <a:cubicBezTo>
                  <a:pt x="17" y="126"/>
                  <a:pt x="21" y="139"/>
                  <a:pt x="15" y="122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420" name="Group 84"/>
          <p:cNvGrpSpPr>
            <a:grpSpLocks/>
          </p:cNvGrpSpPr>
          <p:nvPr/>
        </p:nvGrpSpPr>
        <p:grpSpPr bwMode="auto">
          <a:xfrm>
            <a:off x="4357688" y="5362575"/>
            <a:ext cx="104775" cy="427038"/>
            <a:chOff x="2745" y="3378"/>
            <a:chExt cx="66" cy="269"/>
          </a:xfrm>
        </p:grpSpPr>
        <p:sp>
          <p:nvSpPr>
            <p:cNvPr id="13343" name="Freeform 81"/>
            <p:cNvSpPr>
              <a:spLocks/>
            </p:cNvSpPr>
            <p:nvPr/>
          </p:nvSpPr>
          <p:spPr bwMode="auto">
            <a:xfrm rot="-242915">
              <a:off x="2745" y="3378"/>
              <a:ext cx="62" cy="269"/>
            </a:xfrm>
            <a:custGeom>
              <a:avLst/>
              <a:gdLst>
                <a:gd name="T0" fmla="*/ 2 w 77"/>
                <a:gd name="T1" fmla="*/ 141 h 267"/>
                <a:gd name="T2" fmla="*/ 0 w 77"/>
                <a:gd name="T3" fmla="*/ 91 h 267"/>
                <a:gd name="T4" fmla="*/ 2 w 77"/>
                <a:gd name="T5" fmla="*/ 9 h 267"/>
                <a:gd name="T6" fmla="*/ 2 w 77"/>
                <a:gd name="T7" fmla="*/ 0 h 267"/>
                <a:gd name="T8" fmla="*/ 2 w 77"/>
                <a:gd name="T9" fmla="*/ 11 h 267"/>
                <a:gd name="T10" fmla="*/ 2 w 77"/>
                <a:gd name="T11" fmla="*/ 24 h 267"/>
                <a:gd name="T12" fmla="*/ 2 w 77"/>
                <a:gd name="T13" fmla="*/ 114 h 267"/>
                <a:gd name="T14" fmla="*/ 2 w 77"/>
                <a:gd name="T15" fmla="*/ 147 h 267"/>
                <a:gd name="T16" fmla="*/ 2 w 77"/>
                <a:gd name="T17" fmla="*/ 172 h 267"/>
                <a:gd name="T18" fmla="*/ 2 w 77"/>
                <a:gd name="T19" fmla="*/ 193 h 267"/>
                <a:gd name="T20" fmla="*/ 2 w 77"/>
                <a:gd name="T21" fmla="*/ 219 h 267"/>
                <a:gd name="T22" fmla="*/ 2 w 77"/>
                <a:gd name="T23" fmla="*/ 256 h 267"/>
                <a:gd name="T24" fmla="*/ 2 w 77"/>
                <a:gd name="T25" fmla="*/ 299 h 267"/>
                <a:gd name="T26" fmla="*/ 2 w 77"/>
                <a:gd name="T27" fmla="*/ 301 h 267"/>
                <a:gd name="T28" fmla="*/ 2 w 77"/>
                <a:gd name="T29" fmla="*/ 283 h 267"/>
                <a:gd name="T30" fmla="*/ 2 w 77"/>
                <a:gd name="T31" fmla="*/ 181 h 267"/>
                <a:gd name="T32" fmla="*/ 2 w 77"/>
                <a:gd name="T33" fmla="*/ 141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7" h="267">
                  <a:moveTo>
                    <a:pt x="15" y="122"/>
                  </a:moveTo>
                  <a:cubicBezTo>
                    <a:pt x="7" y="106"/>
                    <a:pt x="4" y="89"/>
                    <a:pt x="0" y="72"/>
                  </a:cubicBezTo>
                  <a:cubicBezTo>
                    <a:pt x="2" y="50"/>
                    <a:pt x="5" y="30"/>
                    <a:pt x="9" y="9"/>
                  </a:cubicBezTo>
                  <a:cubicBezTo>
                    <a:pt x="9" y="7"/>
                    <a:pt x="22" y="2"/>
                    <a:pt x="24" y="0"/>
                  </a:cubicBezTo>
                  <a:cubicBezTo>
                    <a:pt x="34" y="3"/>
                    <a:pt x="32" y="8"/>
                    <a:pt x="41" y="11"/>
                  </a:cubicBezTo>
                  <a:cubicBezTo>
                    <a:pt x="44" y="16"/>
                    <a:pt x="47" y="20"/>
                    <a:pt x="51" y="24"/>
                  </a:cubicBezTo>
                  <a:cubicBezTo>
                    <a:pt x="61" y="53"/>
                    <a:pt x="49" y="73"/>
                    <a:pt x="36" y="95"/>
                  </a:cubicBezTo>
                  <a:cubicBezTo>
                    <a:pt x="37" y="107"/>
                    <a:pt x="40" y="117"/>
                    <a:pt x="44" y="128"/>
                  </a:cubicBezTo>
                  <a:cubicBezTo>
                    <a:pt x="45" y="136"/>
                    <a:pt x="49" y="146"/>
                    <a:pt x="53" y="153"/>
                  </a:cubicBezTo>
                  <a:cubicBezTo>
                    <a:pt x="54" y="160"/>
                    <a:pt x="56" y="168"/>
                    <a:pt x="59" y="174"/>
                  </a:cubicBezTo>
                  <a:cubicBezTo>
                    <a:pt x="60" y="182"/>
                    <a:pt x="61" y="184"/>
                    <a:pt x="65" y="191"/>
                  </a:cubicBezTo>
                  <a:cubicBezTo>
                    <a:pt x="66" y="201"/>
                    <a:pt x="70" y="209"/>
                    <a:pt x="74" y="218"/>
                  </a:cubicBezTo>
                  <a:cubicBezTo>
                    <a:pt x="77" y="237"/>
                    <a:pt x="74" y="257"/>
                    <a:pt x="54" y="261"/>
                  </a:cubicBezTo>
                  <a:cubicBezTo>
                    <a:pt x="42" y="267"/>
                    <a:pt x="40" y="266"/>
                    <a:pt x="26" y="263"/>
                  </a:cubicBezTo>
                  <a:cubicBezTo>
                    <a:pt x="22" y="257"/>
                    <a:pt x="19" y="251"/>
                    <a:pt x="15" y="245"/>
                  </a:cubicBezTo>
                  <a:cubicBezTo>
                    <a:pt x="8" y="218"/>
                    <a:pt x="15" y="189"/>
                    <a:pt x="20" y="162"/>
                  </a:cubicBezTo>
                  <a:cubicBezTo>
                    <a:pt x="17" y="126"/>
                    <a:pt x="21" y="139"/>
                    <a:pt x="15" y="12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83"/>
            <p:cNvSpPr>
              <a:spLocks noChangeShapeType="1"/>
            </p:cNvSpPr>
            <p:nvPr/>
          </p:nvSpPr>
          <p:spPr bwMode="auto">
            <a:xfrm flipV="1">
              <a:off x="2760" y="3585"/>
              <a:ext cx="51" cy="6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5" name="Oval 87"/>
          <p:cNvSpPr>
            <a:spLocks noChangeArrowheads="1"/>
          </p:cNvSpPr>
          <p:nvPr/>
        </p:nvSpPr>
        <p:spPr bwMode="auto">
          <a:xfrm rot="4964604">
            <a:off x="3049588" y="23098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36" name="Rectangle 88"/>
          <p:cNvSpPr>
            <a:spLocks noChangeArrowheads="1"/>
          </p:cNvSpPr>
          <p:nvPr/>
        </p:nvSpPr>
        <p:spPr bwMode="auto">
          <a:xfrm>
            <a:off x="5121275" y="588963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38" name="Oval 90"/>
          <p:cNvSpPr>
            <a:spLocks noChangeArrowheads="1"/>
          </p:cNvSpPr>
          <p:nvPr/>
        </p:nvSpPr>
        <p:spPr bwMode="auto">
          <a:xfrm rot="-2090586">
            <a:off x="5399088" y="5629275"/>
            <a:ext cx="411162" cy="984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39" name="Oval 91"/>
          <p:cNvSpPr>
            <a:spLocks noChangeArrowheads="1"/>
          </p:cNvSpPr>
          <p:nvPr/>
        </p:nvSpPr>
        <p:spPr bwMode="auto">
          <a:xfrm rot="2914261">
            <a:off x="3699669" y="3860007"/>
            <a:ext cx="395287" cy="15875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40" name="Rectangle 92"/>
          <p:cNvSpPr>
            <a:spLocks noChangeArrowheads="1"/>
          </p:cNvSpPr>
          <p:nvPr/>
        </p:nvSpPr>
        <p:spPr bwMode="auto">
          <a:xfrm>
            <a:off x="3889375" y="62245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41" name="Oval 93"/>
          <p:cNvSpPr>
            <a:spLocks noChangeArrowheads="1"/>
          </p:cNvSpPr>
          <p:nvPr/>
        </p:nvSpPr>
        <p:spPr bwMode="auto">
          <a:xfrm rot="4964604">
            <a:off x="3086100" y="5776913"/>
            <a:ext cx="384175" cy="1365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42" name="Rectangle 94"/>
          <p:cNvSpPr>
            <a:spLocks noChangeArrowheads="1"/>
          </p:cNvSpPr>
          <p:nvPr/>
        </p:nvSpPr>
        <p:spPr bwMode="auto">
          <a:xfrm>
            <a:off x="5292725" y="4129088"/>
            <a:ext cx="115888" cy="428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6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" name="TextBox 62"/>
          <p:cNvSpPr txBox="1"/>
          <p:nvPr/>
        </p:nvSpPr>
        <p:spPr>
          <a:xfrm>
            <a:off x="321733" y="372533"/>
            <a:ext cx="25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ANAPHASE 2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6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8" dur="2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16" dur="2000" fill="hold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18" dur="2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69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24" dur="2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26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28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3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49 0 " pathEditMode="relative" ptsTypes="AA">
                                      <p:cBhvr>
                                        <p:cTn id="36" dur="2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nimBg="1"/>
      <p:bldP spid="14376" grpId="0" animBg="1"/>
      <p:bldP spid="14413" grpId="0" animBg="1"/>
      <p:bldP spid="144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46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Wages</dc:creator>
  <cp:lastModifiedBy>Judy Wages</cp:lastModifiedBy>
  <cp:revision>59</cp:revision>
  <dcterms:created xsi:type="dcterms:W3CDTF">2009-02-14T16:54:43Z</dcterms:created>
  <dcterms:modified xsi:type="dcterms:W3CDTF">2018-03-15T16:09:35Z</dcterms:modified>
</cp:coreProperties>
</file>